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autoCompressPictures="0">
  <p:sldMasterIdLst>
    <p:sldMasterId id="2147483648" r:id="rId4"/>
    <p:sldMasterId id="2147483675" r:id="rId5"/>
  </p:sldMasterIdLst>
  <p:notesMasterIdLst>
    <p:notesMasterId r:id="rId13"/>
  </p:notesMasterIdLst>
  <p:handoutMasterIdLst>
    <p:handoutMasterId r:id="rId14"/>
  </p:handoutMasterIdLst>
  <p:sldIdLst>
    <p:sldId id="258" r:id="rId6"/>
    <p:sldId id="478" r:id="rId7"/>
    <p:sldId id="269" r:id="rId8"/>
    <p:sldId id="274" r:id="rId9"/>
    <p:sldId id="270" r:id="rId10"/>
    <p:sldId id="479" r:id="rId11"/>
    <p:sldId id="27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C567A"/>
    <a:srgbClr val="0D1D51"/>
    <a:srgbClr val="0072C7"/>
    <a:srgbClr val="6666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83" autoAdjust="0"/>
    <p:restoredTop sz="87949" autoAdjust="0"/>
  </p:normalViewPr>
  <p:slideViewPr>
    <p:cSldViewPr snapToGrid="0" showGuides="1">
      <p:cViewPr varScale="1">
        <p:scale>
          <a:sx n="122" d="100"/>
          <a:sy n="122" d="100"/>
        </p:scale>
        <p:origin x="240" y="232"/>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p:scale>
          <a:sx n="100" d="100"/>
          <a:sy n="100" d="100"/>
        </p:scale>
        <p:origin x="1560" y="-146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2.xml"/><Relationship Id="rId15" Type="http://schemas.openxmlformats.org/officeDocument/2006/relationships/presProps" Target="presProps.xml"/><Relationship Id="rId10" Type="http://schemas.openxmlformats.org/officeDocument/2006/relationships/slide" Target="slides/slide5.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7243D74-B9C1-450A-B0F3-6C6DCB0CF20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32C27C33-9BB1-41D5-A236-12767E7E722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7AB3EA8-A58D-4C92-A3AB-D271CCC294C7}" type="datetimeFigureOut">
              <a:rPr lang="en-US" smtClean="0"/>
              <a:t>5/31/22</a:t>
            </a:fld>
            <a:endParaRPr lang="en-US" dirty="0"/>
          </a:p>
        </p:txBody>
      </p:sp>
      <p:sp>
        <p:nvSpPr>
          <p:cNvPr id="4" name="Footer Placeholder 3">
            <a:extLst>
              <a:ext uri="{FF2B5EF4-FFF2-40B4-BE49-F238E27FC236}">
                <a16:creationId xmlns:a16="http://schemas.microsoft.com/office/drawing/2014/main" id="{44A7EADB-04A4-4093-B238-438E2C7317A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EDDD8696-706D-440E-AE04-4C644F0613E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22A5DE8-F2C4-4DB3-88D1-656DCD59E73E}" type="slidenum">
              <a:rPr lang="en-US" smtClean="0"/>
              <a:t>‹#›</a:t>
            </a:fld>
            <a:endParaRPr lang="en-US" dirty="0"/>
          </a:p>
        </p:txBody>
      </p:sp>
    </p:spTree>
    <p:extLst>
      <p:ext uri="{BB962C8B-B14F-4D97-AF65-F5344CB8AC3E}">
        <p14:creationId xmlns:p14="http://schemas.microsoft.com/office/powerpoint/2010/main" val="1789824356"/>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jpg>
</file>

<file path=ppt/media/image11.png>
</file>

<file path=ppt/media/image12.png>
</file>

<file path=ppt/media/image13.png>
</file>

<file path=ppt/media/image14.png>
</file>

<file path=ppt/media/image15.png>
</file>

<file path=ppt/media/image16.jpg>
</file>

<file path=ppt/media/image17.jpg>
</file>

<file path=ppt/media/image2.png>
</file>

<file path=ppt/media/image3.svg>
</file>

<file path=ppt/media/image4.png>
</file>

<file path=ppt/media/image5.sv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AEFB4FA-E877-413E-B608-88789D806C57}" type="datetimeFigureOut">
              <a:rPr lang="en-US" noProof="0" smtClean="0"/>
              <a:t>5/31/22</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336304E-FDE3-4B4F-A3B7-EBE87F3FA5E2}" type="slidenum">
              <a:rPr lang="en-US" noProof="0" smtClean="0"/>
              <a:t>‹#›</a:t>
            </a:fld>
            <a:endParaRPr lang="en-US" noProof="0" dirty="0"/>
          </a:p>
        </p:txBody>
      </p:sp>
    </p:spTree>
    <p:extLst>
      <p:ext uri="{BB962C8B-B14F-4D97-AF65-F5344CB8AC3E}">
        <p14:creationId xmlns:p14="http://schemas.microsoft.com/office/powerpoint/2010/main" val="40851386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36304E-FDE3-4B4F-A3B7-EBE87F3FA5E2}" type="slidenum">
              <a:rPr lang="en-US" smtClean="0"/>
              <a:t>1</a:t>
            </a:fld>
            <a:endParaRPr lang="en-US"/>
          </a:p>
        </p:txBody>
      </p:sp>
    </p:spTree>
    <p:extLst>
      <p:ext uri="{BB962C8B-B14F-4D97-AF65-F5344CB8AC3E}">
        <p14:creationId xmlns:p14="http://schemas.microsoft.com/office/powerpoint/2010/main" val="31797957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36304E-FDE3-4B4F-A3B7-EBE87F3FA5E2}" type="slidenum">
              <a:rPr lang="en-US" smtClean="0"/>
              <a:t>3</a:t>
            </a:fld>
            <a:endParaRPr lang="en-US"/>
          </a:p>
        </p:txBody>
      </p:sp>
    </p:spTree>
    <p:extLst>
      <p:ext uri="{BB962C8B-B14F-4D97-AF65-F5344CB8AC3E}">
        <p14:creationId xmlns:p14="http://schemas.microsoft.com/office/powerpoint/2010/main" val="28513988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36304E-FDE3-4B4F-A3B7-EBE87F3FA5E2}" type="slidenum">
              <a:rPr lang="en-US" smtClean="0"/>
              <a:t>4</a:t>
            </a:fld>
            <a:endParaRPr lang="en-US"/>
          </a:p>
        </p:txBody>
      </p:sp>
    </p:spTree>
    <p:extLst>
      <p:ext uri="{BB962C8B-B14F-4D97-AF65-F5344CB8AC3E}">
        <p14:creationId xmlns:p14="http://schemas.microsoft.com/office/powerpoint/2010/main" val="1790594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36304E-FDE3-4B4F-A3B7-EBE87F3FA5E2}" type="slidenum">
              <a:rPr lang="en-US" smtClean="0"/>
              <a:t>5</a:t>
            </a:fld>
            <a:endParaRPr lang="en-US"/>
          </a:p>
        </p:txBody>
      </p:sp>
    </p:spTree>
    <p:extLst>
      <p:ext uri="{BB962C8B-B14F-4D97-AF65-F5344CB8AC3E}">
        <p14:creationId xmlns:p14="http://schemas.microsoft.com/office/powerpoint/2010/main" val="33280789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336304E-FDE3-4B4F-A3B7-EBE87F3FA5E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280789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336304E-FDE3-4B4F-A3B7-EBE87F3FA5E2}" type="slidenum">
              <a:rPr lang="en-US" noProof="0" smtClean="0"/>
              <a:t>7</a:t>
            </a:fld>
            <a:endParaRPr lang="en-US" noProof="0" dirty="0"/>
          </a:p>
        </p:txBody>
      </p:sp>
    </p:spTree>
    <p:extLst>
      <p:ext uri="{BB962C8B-B14F-4D97-AF65-F5344CB8AC3E}">
        <p14:creationId xmlns:p14="http://schemas.microsoft.com/office/powerpoint/2010/main" val="100390341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Master" Target="../slideMasters/slideMaster2.xml"/><Relationship Id="rId5" Type="http://schemas.openxmlformats.org/officeDocument/2006/relationships/image" Target="../media/image8.png"/><Relationship Id="rId4" Type="http://schemas.openxmlformats.org/officeDocument/2006/relationships/image" Target="../media/image6.png"/></Relationships>
</file>

<file path=ppt/slideLayouts/_rels/slideLayout3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_0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6FD49-C258-4333-9422-358C976A341C}"/>
              </a:ext>
            </a:extLst>
          </p:cNvPr>
          <p:cNvSpPr>
            <a:spLocks noGrp="1"/>
          </p:cNvSpPr>
          <p:nvPr>
            <p:ph type="ctrTitle" hasCustomPrompt="1"/>
          </p:nvPr>
        </p:nvSpPr>
        <p:spPr>
          <a:xfrm>
            <a:off x="6343650" y="2173288"/>
            <a:ext cx="5143500" cy="2090808"/>
          </a:xfrm>
        </p:spPr>
        <p:txBody>
          <a:bodyPr anchor="b">
            <a:noAutofit/>
          </a:bodyPr>
          <a:lstStyle>
            <a:lvl1pPr algn="l">
              <a:defRPr sz="5400" b="1" cap="all" baseline="0">
                <a:solidFill>
                  <a:schemeClr val="accent1"/>
                </a:solidFill>
                <a:latin typeface="+mj-lt"/>
              </a:defRPr>
            </a:lvl1pPr>
          </a:lstStyle>
          <a:p>
            <a:r>
              <a:rPr lang="en-US" noProof="0" dirty="0"/>
              <a:t>Title comes here</a:t>
            </a:r>
          </a:p>
        </p:txBody>
      </p:sp>
      <p:sp>
        <p:nvSpPr>
          <p:cNvPr id="3" name="Subtitle 2">
            <a:extLst>
              <a:ext uri="{FF2B5EF4-FFF2-40B4-BE49-F238E27FC236}">
                <a16:creationId xmlns:a16="http://schemas.microsoft.com/office/drawing/2014/main" id="{59758E15-A93D-4FB9-843D-1490E27A151B}"/>
              </a:ext>
            </a:extLst>
          </p:cNvPr>
          <p:cNvSpPr>
            <a:spLocks noGrp="1"/>
          </p:cNvSpPr>
          <p:nvPr>
            <p:ph type="subTitle" idx="1"/>
          </p:nvPr>
        </p:nvSpPr>
        <p:spPr>
          <a:xfrm>
            <a:off x="6343650" y="4279971"/>
            <a:ext cx="5143500" cy="503167"/>
          </a:xfrm>
        </p:spPr>
        <p:txBody>
          <a:bodyPr>
            <a:noAutofit/>
          </a:bodyPr>
          <a:lstStyle>
            <a:lvl1pPr marL="0" indent="0" algn="l">
              <a:buNone/>
              <a:defRPr sz="1800" b="0" cap="all"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US" noProof="0" dirty="0"/>
          </a:p>
        </p:txBody>
      </p:sp>
      <p:sp>
        <p:nvSpPr>
          <p:cNvPr id="13" name="Picture Placeholder 12">
            <a:extLst>
              <a:ext uri="{FF2B5EF4-FFF2-40B4-BE49-F238E27FC236}">
                <a16:creationId xmlns:a16="http://schemas.microsoft.com/office/drawing/2014/main" id="{BCCC559D-0EC3-432C-B397-6897B366DF36}"/>
              </a:ext>
            </a:extLst>
          </p:cNvPr>
          <p:cNvSpPr>
            <a:spLocks noGrp="1"/>
          </p:cNvSpPr>
          <p:nvPr>
            <p:ph type="pic" sz="quarter" idx="10"/>
          </p:nvPr>
        </p:nvSpPr>
        <p:spPr>
          <a:xfrm>
            <a:off x="710812" y="728545"/>
            <a:ext cx="5305661" cy="5305661"/>
          </a:xfrm>
          <a:prstGeom prst="ellipse">
            <a:avLst/>
          </a:prstGeom>
          <a:solidFill>
            <a:schemeClr val="bg2"/>
          </a:solidFill>
        </p:spPr>
        <p:txBody>
          <a:bodyPr anchor="ctr"/>
          <a:lstStyle>
            <a:lvl1pPr marL="0" indent="0" algn="ctr">
              <a:buNone/>
              <a:defRPr/>
            </a:lvl1pPr>
          </a:lstStyle>
          <a:p>
            <a:r>
              <a:rPr lang="en-US" noProof="0"/>
              <a:t>Click icon to add picture</a:t>
            </a:r>
            <a:endParaRPr lang="en-US" noProof="0" dirty="0"/>
          </a:p>
        </p:txBody>
      </p:sp>
      <p:grpSp>
        <p:nvGrpSpPr>
          <p:cNvPr id="14" name="Group 13">
            <a:extLst>
              <a:ext uri="{FF2B5EF4-FFF2-40B4-BE49-F238E27FC236}">
                <a16:creationId xmlns:a16="http://schemas.microsoft.com/office/drawing/2014/main" id="{0DC2055F-AE3F-46BE-B57E-A0F1A86D1C36}"/>
              </a:ext>
            </a:extLst>
          </p:cNvPr>
          <p:cNvGrpSpPr/>
          <p:nvPr userDrawn="1"/>
        </p:nvGrpSpPr>
        <p:grpSpPr>
          <a:xfrm>
            <a:off x="-1728305" y="-2049517"/>
            <a:ext cx="8917229" cy="10769768"/>
            <a:chOff x="11114088" y="2241550"/>
            <a:chExt cx="1905000" cy="2354263"/>
          </a:xfrm>
          <a:solidFill>
            <a:schemeClr val="bg2">
              <a:alpha val="91000"/>
            </a:schemeClr>
          </a:solidFill>
        </p:grpSpPr>
        <p:sp>
          <p:nvSpPr>
            <p:cNvPr id="15" name="Freeform 5">
              <a:extLst>
                <a:ext uri="{FF2B5EF4-FFF2-40B4-BE49-F238E27FC236}">
                  <a16:creationId xmlns:a16="http://schemas.microsoft.com/office/drawing/2014/main" id="{C98EF042-A3B8-406D-BC16-153A989F571A}"/>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6" name="Freeform 6">
              <a:extLst>
                <a:ext uri="{FF2B5EF4-FFF2-40B4-BE49-F238E27FC236}">
                  <a16:creationId xmlns:a16="http://schemas.microsoft.com/office/drawing/2014/main" id="{68E5FAC9-A660-4D7A-AC84-0A7C8CC3BB65}"/>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pic>
        <p:nvPicPr>
          <p:cNvPr id="9" name="Picture 8">
            <a:extLst>
              <a:ext uri="{FF2B5EF4-FFF2-40B4-BE49-F238E27FC236}">
                <a16:creationId xmlns:a16="http://schemas.microsoft.com/office/drawing/2014/main" id="{4FE28ACC-E44C-4381-B768-0310810E78D2}"/>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6372999" y="1312605"/>
            <a:ext cx="1745251" cy="673365"/>
          </a:xfrm>
          <a:prstGeom prst="rect">
            <a:avLst/>
          </a:prstGeom>
        </p:spPr>
      </p:pic>
      <p:cxnSp>
        <p:nvCxnSpPr>
          <p:cNvPr id="5" name="Straight Connector 4">
            <a:extLst>
              <a:ext uri="{FF2B5EF4-FFF2-40B4-BE49-F238E27FC236}">
                <a16:creationId xmlns:a16="http://schemas.microsoft.com/office/drawing/2014/main" id="{819AFA09-F4B1-493D-BCAD-FF30C20CD1AA}"/>
              </a:ext>
            </a:extLst>
          </p:cNvPr>
          <p:cNvCxnSpPr/>
          <p:nvPr userDrawn="1"/>
        </p:nvCxnSpPr>
        <p:spPr>
          <a:xfrm>
            <a:off x="6469778" y="4233582"/>
            <a:ext cx="2532336"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884962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ank You 01">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59758E15-A93D-4FB9-843D-1490E27A151B}"/>
              </a:ext>
            </a:extLst>
          </p:cNvPr>
          <p:cNvSpPr>
            <a:spLocks noGrp="1"/>
          </p:cNvSpPr>
          <p:nvPr>
            <p:ph type="subTitle" idx="1" hasCustomPrompt="1"/>
          </p:nvPr>
        </p:nvSpPr>
        <p:spPr>
          <a:xfrm>
            <a:off x="7002130" y="4484691"/>
            <a:ext cx="4540440" cy="503167"/>
          </a:xfrm>
        </p:spPr>
        <p:txBody>
          <a:bodyPr>
            <a:noAutofit/>
          </a:bodyPr>
          <a:lstStyle>
            <a:lvl1pPr marL="0" indent="0" algn="l">
              <a:buNone/>
              <a:defRPr sz="1600" b="0" cap="all"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dirty="0"/>
              <a:t>email</a:t>
            </a:r>
          </a:p>
        </p:txBody>
      </p:sp>
      <p:sp>
        <p:nvSpPr>
          <p:cNvPr id="13" name="Picture Placeholder 12">
            <a:extLst>
              <a:ext uri="{FF2B5EF4-FFF2-40B4-BE49-F238E27FC236}">
                <a16:creationId xmlns:a16="http://schemas.microsoft.com/office/drawing/2014/main" id="{BCCC559D-0EC3-432C-B397-6897B366DF36}"/>
              </a:ext>
            </a:extLst>
          </p:cNvPr>
          <p:cNvSpPr>
            <a:spLocks noGrp="1"/>
          </p:cNvSpPr>
          <p:nvPr>
            <p:ph type="pic" sz="quarter" idx="10"/>
          </p:nvPr>
        </p:nvSpPr>
        <p:spPr>
          <a:xfrm>
            <a:off x="710812" y="728545"/>
            <a:ext cx="5305661" cy="5305661"/>
          </a:xfrm>
          <a:prstGeom prst="ellipse">
            <a:avLst/>
          </a:prstGeom>
          <a:solidFill>
            <a:schemeClr val="bg2"/>
          </a:solidFill>
        </p:spPr>
        <p:txBody>
          <a:bodyPr anchor="ctr"/>
          <a:lstStyle>
            <a:lvl1pPr marL="0" indent="0" algn="ctr">
              <a:buNone/>
              <a:defRPr/>
            </a:lvl1pPr>
          </a:lstStyle>
          <a:p>
            <a:r>
              <a:rPr lang="en-US" noProof="0"/>
              <a:t>Click icon to add picture</a:t>
            </a:r>
            <a:endParaRPr lang="en-US" noProof="0" dirty="0"/>
          </a:p>
        </p:txBody>
      </p:sp>
      <p:grpSp>
        <p:nvGrpSpPr>
          <p:cNvPr id="14" name="Group 13">
            <a:extLst>
              <a:ext uri="{FF2B5EF4-FFF2-40B4-BE49-F238E27FC236}">
                <a16:creationId xmlns:a16="http://schemas.microsoft.com/office/drawing/2014/main" id="{0DC2055F-AE3F-46BE-B57E-A0F1A86D1C36}"/>
              </a:ext>
            </a:extLst>
          </p:cNvPr>
          <p:cNvGrpSpPr/>
          <p:nvPr userDrawn="1"/>
        </p:nvGrpSpPr>
        <p:grpSpPr>
          <a:xfrm>
            <a:off x="-1728305" y="-2049517"/>
            <a:ext cx="8917229" cy="10769768"/>
            <a:chOff x="11114088" y="2241550"/>
            <a:chExt cx="1905000" cy="2354263"/>
          </a:xfrm>
          <a:solidFill>
            <a:schemeClr val="bg2">
              <a:alpha val="91000"/>
            </a:schemeClr>
          </a:solidFill>
        </p:grpSpPr>
        <p:sp>
          <p:nvSpPr>
            <p:cNvPr id="15" name="Freeform 5">
              <a:extLst>
                <a:ext uri="{FF2B5EF4-FFF2-40B4-BE49-F238E27FC236}">
                  <a16:creationId xmlns:a16="http://schemas.microsoft.com/office/drawing/2014/main" id="{C98EF042-A3B8-406D-BC16-153A989F571A}"/>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6" name="Freeform 6">
              <a:extLst>
                <a:ext uri="{FF2B5EF4-FFF2-40B4-BE49-F238E27FC236}">
                  <a16:creationId xmlns:a16="http://schemas.microsoft.com/office/drawing/2014/main" id="{68E5FAC9-A660-4D7A-AC84-0A7C8CC3BB65}"/>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pic>
        <p:nvPicPr>
          <p:cNvPr id="9" name="Picture 8">
            <a:extLst>
              <a:ext uri="{FF2B5EF4-FFF2-40B4-BE49-F238E27FC236}">
                <a16:creationId xmlns:a16="http://schemas.microsoft.com/office/drawing/2014/main" id="{4FE28ACC-E44C-4381-B768-0310810E78D2}"/>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6372999" y="1844881"/>
            <a:ext cx="1745251" cy="673365"/>
          </a:xfrm>
          <a:prstGeom prst="rect">
            <a:avLst/>
          </a:prstGeom>
        </p:spPr>
      </p:pic>
      <p:cxnSp>
        <p:nvCxnSpPr>
          <p:cNvPr id="5" name="Straight Connector 4">
            <a:extLst>
              <a:ext uri="{FF2B5EF4-FFF2-40B4-BE49-F238E27FC236}">
                <a16:creationId xmlns:a16="http://schemas.microsoft.com/office/drawing/2014/main" id="{819AFA09-F4B1-493D-BCAD-FF30C20CD1AA}"/>
              </a:ext>
            </a:extLst>
          </p:cNvPr>
          <p:cNvCxnSpPr/>
          <p:nvPr userDrawn="1"/>
        </p:nvCxnSpPr>
        <p:spPr>
          <a:xfrm>
            <a:off x="6469778" y="4233582"/>
            <a:ext cx="2532336" cy="0"/>
          </a:xfrm>
          <a:prstGeom prst="line">
            <a:avLst/>
          </a:prstGeom>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4E0FBE0E-A6B0-483E-93DD-5C20DA069DBC}"/>
              </a:ext>
            </a:extLst>
          </p:cNvPr>
          <p:cNvSpPr>
            <a:spLocks noGrp="1"/>
          </p:cNvSpPr>
          <p:nvPr>
            <p:ph type="body" sz="quarter" idx="11" hasCustomPrompt="1"/>
          </p:nvPr>
        </p:nvSpPr>
        <p:spPr>
          <a:xfrm>
            <a:off x="7002320" y="5012635"/>
            <a:ext cx="4533900" cy="503238"/>
          </a:xfrm>
        </p:spPr>
        <p:txBody>
          <a:bodyPr vert="horz" lIns="91440" tIns="45720" rIns="91440" bIns="45720" rtlCol="0">
            <a:noAutofit/>
          </a:bodyPr>
          <a:lstStyle>
            <a:lvl1pPr marL="0" indent="0">
              <a:buNone/>
              <a:defRPr lang="en-US" sz="1600" b="0" cap="all" baseline="0" dirty="0" smtClean="0"/>
            </a:lvl1pPr>
          </a:lstStyle>
          <a:p>
            <a:pPr marL="228600" lvl="0" indent="-228600"/>
            <a:r>
              <a:rPr lang="en-US" noProof="0" dirty="0"/>
              <a:t>Website </a:t>
            </a:r>
            <a:r>
              <a:rPr lang="en-US" noProof="0" dirty="0" err="1"/>
              <a:t>url</a:t>
            </a:r>
            <a:r>
              <a:rPr lang="en-US" noProof="0" dirty="0"/>
              <a:t> here</a:t>
            </a:r>
          </a:p>
        </p:txBody>
      </p:sp>
      <p:pic>
        <p:nvPicPr>
          <p:cNvPr id="17" name="Graphic 16" descr="Envelope">
            <a:extLst>
              <a:ext uri="{FF2B5EF4-FFF2-40B4-BE49-F238E27FC236}">
                <a16:creationId xmlns:a16="http://schemas.microsoft.com/office/drawing/2014/main" id="{E5B30B87-6C2E-48F1-9026-E4F6BEA1CFE7}"/>
              </a:ext>
            </a:extLst>
          </p:cNvPr>
          <p:cNvPicPr>
            <a:picLocks noChangeAspect="1"/>
          </p:cNvPicPr>
          <p:nvPr userDrawn="1"/>
        </p:nvPicPr>
        <p:blipFill>
          <a:blip r:embed="rId3" cstate="print">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6541475" y="4452337"/>
            <a:ext cx="387795" cy="387795"/>
          </a:xfrm>
          <a:prstGeom prst="rect">
            <a:avLst/>
          </a:prstGeom>
        </p:spPr>
      </p:pic>
      <p:pic>
        <p:nvPicPr>
          <p:cNvPr id="18" name="Graphic 17" descr="Network">
            <a:extLst>
              <a:ext uri="{FF2B5EF4-FFF2-40B4-BE49-F238E27FC236}">
                <a16:creationId xmlns:a16="http://schemas.microsoft.com/office/drawing/2014/main" id="{2DA3CFE0-4ED8-4345-A158-94E70F463E99}"/>
              </a:ext>
            </a:extLst>
          </p:cNvPr>
          <p:cNvPicPr>
            <a:picLocks noChangeAspect="1"/>
          </p:cNvPicPr>
          <p:nvPr userDrawn="1"/>
        </p:nvPicPr>
        <p:blipFill>
          <a:blip r:embed="rId5">
            <a:extLst>
              <a:ext uri="{28A0092B-C50C-407E-A947-70E740481C1C}">
                <a14:useLocalDpi xmlns:a14="http://schemas.microsoft.com/office/drawing/2010/main"/>
              </a:ext>
              <a:ext uri="{96DAC541-7B7A-43D3-8B79-37D633B846F1}">
                <asvg:svgBlip xmlns:asvg="http://schemas.microsoft.com/office/drawing/2016/SVG/main" r:embed="rId6"/>
              </a:ext>
            </a:extLst>
          </a:blip>
          <a:stretch>
            <a:fillRect/>
          </a:stretch>
        </p:blipFill>
        <p:spPr>
          <a:xfrm>
            <a:off x="6522084" y="4925640"/>
            <a:ext cx="426575" cy="426575"/>
          </a:xfrm>
          <a:prstGeom prst="rect">
            <a:avLst/>
          </a:prstGeom>
        </p:spPr>
      </p:pic>
      <p:sp>
        <p:nvSpPr>
          <p:cNvPr id="2" name="Title 1">
            <a:extLst>
              <a:ext uri="{FF2B5EF4-FFF2-40B4-BE49-F238E27FC236}">
                <a16:creationId xmlns:a16="http://schemas.microsoft.com/office/drawing/2014/main" id="{2CE9908F-CF81-43F9-880A-401D0C0FB2ED}"/>
              </a:ext>
            </a:extLst>
          </p:cNvPr>
          <p:cNvSpPr>
            <a:spLocks noGrp="1"/>
          </p:cNvSpPr>
          <p:nvPr>
            <p:ph type="title"/>
          </p:nvPr>
        </p:nvSpPr>
        <p:spPr>
          <a:xfrm>
            <a:off x="6469778" y="3429000"/>
            <a:ext cx="5011410" cy="651448"/>
          </a:xfrm>
          <a:noFill/>
        </p:spPr>
        <p:txBody>
          <a:bodyPr wrap="square" rtlCol="0">
            <a:noAutofit/>
          </a:bodyPr>
          <a:lstStyle>
            <a:lvl1pPr>
              <a:defRPr lang="en-US" sz="6000" b="1" cap="all" baseline="0">
                <a:solidFill>
                  <a:schemeClr val="accent1"/>
                </a:solidFill>
                <a:ea typeface="+mn-ea"/>
                <a:cs typeface="+mn-cs"/>
              </a:defRPr>
            </a:lvl1pPr>
          </a:lstStyle>
          <a:p>
            <a:pPr marL="0" lvl="0"/>
            <a:r>
              <a:rPr lang="en-US" noProof="0"/>
              <a:t>Click to edit Master title style</a:t>
            </a:r>
            <a:endParaRPr lang="en-US" noProof="0" dirty="0"/>
          </a:p>
        </p:txBody>
      </p:sp>
    </p:spTree>
    <p:extLst>
      <p:ext uri="{BB962C8B-B14F-4D97-AF65-F5344CB8AC3E}">
        <p14:creationId xmlns:p14="http://schemas.microsoft.com/office/powerpoint/2010/main" val="6371368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le Slide_0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6299464-ED20-4919-8B3A-2CFAE8DA2347}"/>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3" name="Picture Placeholder 12">
            <a:extLst>
              <a:ext uri="{FF2B5EF4-FFF2-40B4-BE49-F238E27FC236}">
                <a16:creationId xmlns:a16="http://schemas.microsoft.com/office/drawing/2014/main" id="{BCCC559D-0EC3-432C-B397-6897B366DF36}"/>
              </a:ext>
            </a:extLst>
          </p:cNvPr>
          <p:cNvSpPr>
            <a:spLocks noGrp="1"/>
          </p:cNvSpPr>
          <p:nvPr>
            <p:ph type="pic" sz="quarter" idx="10"/>
          </p:nvPr>
        </p:nvSpPr>
        <p:spPr>
          <a:xfrm>
            <a:off x="710812" y="728545"/>
            <a:ext cx="5305661" cy="5305661"/>
          </a:xfrm>
          <a:prstGeom prst="ellipse">
            <a:avLst/>
          </a:prstGeom>
          <a:solidFill>
            <a:schemeClr val="bg2"/>
          </a:solidFill>
        </p:spPr>
        <p:txBody>
          <a:bodyPr anchor="ctr"/>
          <a:lstStyle>
            <a:lvl1pPr marL="0" indent="0" algn="ctr">
              <a:buNone/>
              <a:defRPr/>
            </a:lvl1pPr>
          </a:lstStyle>
          <a:p>
            <a:r>
              <a:rPr lang="en-US" noProof="0"/>
              <a:t>Click icon to add picture</a:t>
            </a:r>
            <a:endParaRPr lang="en-US" noProof="0" dirty="0"/>
          </a:p>
        </p:txBody>
      </p:sp>
      <p:cxnSp>
        <p:nvCxnSpPr>
          <p:cNvPr id="12" name="Straight Connector 11">
            <a:extLst>
              <a:ext uri="{FF2B5EF4-FFF2-40B4-BE49-F238E27FC236}">
                <a16:creationId xmlns:a16="http://schemas.microsoft.com/office/drawing/2014/main" id="{77C312F4-62C2-4903-8C4B-423A8717E481}"/>
              </a:ext>
            </a:extLst>
          </p:cNvPr>
          <p:cNvCxnSpPr/>
          <p:nvPr userDrawn="1"/>
        </p:nvCxnSpPr>
        <p:spPr>
          <a:xfrm>
            <a:off x="6469778" y="4233582"/>
            <a:ext cx="2532336"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Graphic 18" descr="Envelope">
            <a:extLst>
              <a:ext uri="{FF2B5EF4-FFF2-40B4-BE49-F238E27FC236}">
                <a16:creationId xmlns:a16="http://schemas.microsoft.com/office/drawing/2014/main" id="{A686352B-226C-4579-B831-0DC14EC3895E}"/>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6541475" y="4452337"/>
            <a:ext cx="387795" cy="387795"/>
          </a:xfrm>
          <a:prstGeom prst="rect">
            <a:avLst/>
          </a:prstGeom>
        </p:spPr>
      </p:pic>
      <p:sp>
        <p:nvSpPr>
          <p:cNvPr id="21" name="Subtitle 2">
            <a:extLst>
              <a:ext uri="{FF2B5EF4-FFF2-40B4-BE49-F238E27FC236}">
                <a16:creationId xmlns:a16="http://schemas.microsoft.com/office/drawing/2014/main" id="{ADF17BC1-06CE-42EA-A970-31A7ED871AA4}"/>
              </a:ext>
            </a:extLst>
          </p:cNvPr>
          <p:cNvSpPr>
            <a:spLocks noGrp="1"/>
          </p:cNvSpPr>
          <p:nvPr>
            <p:ph type="subTitle" idx="1" hasCustomPrompt="1"/>
          </p:nvPr>
        </p:nvSpPr>
        <p:spPr>
          <a:xfrm>
            <a:off x="7002130" y="4484691"/>
            <a:ext cx="4540440" cy="503167"/>
          </a:xfrm>
        </p:spPr>
        <p:txBody>
          <a:bodyPr>
            <a:noAutofit/>
          </a:bodyPr>
          <a:lstStyle>
            <a:lvl1pPr marL="0" indent="0" algn="l">
              <a:buNone/>
              <a:defRPr sz="1600" b="0" cap="all"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dirty="0"/>
              <a:t>email</a:t>
            </a:r>
          </a:p>
        </p:txBody>
      </p:sp>
      <p:sp>
        <p:nvSpPr>
          <p:cNvPr id="18" name="Title 1">
            <a:extLst>
              <a:ext uri="{FF2B5EF4-FFF2-40B4-BE49-F238E27FC236}">
                <a16:creationId xmlns:a16="http://schemas.microsoft.com/office/drawing/2014/main" id="{525B5135-F466-4A63-A42C-3BB2BAA7D24D}"/>
              </a:ext>
            </a:extLst>
          </p:cNvPr>
          <p:cNvSpPr>
            <a:spLocks noGrp="1"/>
          </p:cNvSpPr>
          <p:nvPr>
            <p:ph type="title"/>
          </p:nvPr>
        </p:nvSpPr>
        <p:spPr>
          <a:xfrm>
            <a:off x="6469778" y="3158641"/>
            <a:ext cx="5011410" cy="921807"/>
          </a:xfrm>
          <a:noFill/>
        </p:spPr>
        <p:txBody>
          <a:bodyPr wrap="square" rtlCol="0">
            <a:noAutofit/>
          </a:bodyPr>
          <a:lstStyle>
            <a:lvl1pPr>
              <a:defRPr lang="en-US" sz="6000" b="1" cap="all" baseline="0" dirty="0">
                <a:solidFill>
                  <a:schemeClr val="bg1"/>
                </a:solidFill>
                <a:ea typeface="+mn-ea"/>
                <a:cs typeface="+mn-cs"/>
              </a:defRPr>
            </a:lvl1pPr>
          </a:lstStyle>
          <a:p>
            <a:pPr marL="0" lvl="0"/>
            <a:r>
              <a:rPr lang="en-US" noProof="0" dirty="0"/>
              <a:t>Click to edit Master title style</a:t>
            </a:r>
          </a:p>
        </p:txBody>
      </p:sp>
    </p:spTree>
    <p:extLst>
      <p:ext uri="{BB962C8B-B14F-4D97-AF65-F5344CB8AC3E}">
        <p14:creationId xmlns:p14="http://schemas.microsoft.com/office/powerpoint/2010/main" val="81010702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7333">
          <p15:clr>
            <a:srgbClr val="FBAE40"/>
          </p15:clr>
        </p15:guide>
        <p15:guide id="4" pos="362">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6299464-ED20-4919-8B3A-2CFAE8DA2347}"/>
              </a:ext>
            </a:extLst>
          </p:cNvPr>
          <p:cNvSpPr/>
          <p:nvPr userDrawn="1"/>
        </p:nvSpPr>
        <p:spPr>
          <a:xfrm>
            <a:off x="0" y="0"/>
            <a:ext cx="1219200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Oval 5">
            <a:extLst>
              <a:ext uri="{FF2B5EF4-FFF2-40B4-BE49-F238E27FC236}">
                <a16:creationId xmlns:a16="http://schemas.microsoft.com/office/drawing/2014/main" id="{1F54E98B-AC75-484D-9121-68498EB888AA}"/>
              </a:ext>
            </a:extLst>
          </p:cNvPr>
          <p:cNvSpPr/>
          <p:nvPr userDrawn="1"/>
        </p:nvSpPr>
        <p:spPr>
          <a:xfrm>
            <a:off x="754010" y="708293"/>
            <a:ext cx="5334029" cy="5334029"/>
          </a:xfrm>
          <a:prstGeom prst="ellipse">
            <a:avLst/>
          </a:prstGeom>
          <a:solidFill>
            <a:schemeClr val="bg1">
              <a:alpha val="1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2456FD49-C258-4333-9422-358C976A341C}"/>
              </a:ext>
            </a:extLst>
          </p:cNvPr>
          <p:cNvSpPr>
            <a:spLocks noGrp="1"/>
          </p:cNvSpPr>
          <p:nvPr>
            <p:ph type="ctrTitle" hasCustomPrompt="1"/>
          </p:nvPr>
        </p:nvSpPr>
        <p:spPr>
          <a:xfrm>
            <a:off x="6343650" y="2173288"/>
            <a:ext cx="5143500" cy="2090808"/>
          </a:xfrm>
        </p:spPr>
        <p:txBody>
          <a:bodyPr anchor="b">
            <a:noAutofit/>
          </a:bodyPr>
          <a:lstStyle>
            <a:lvl1pPr algn="l">
              <a:defRPr sz="5400" b="1" cap="all" baseline="0">
                <a:solidFill>
                  <a:schemeClr val="bg1"/>
                </a:solidFill>
                <a:latin typeface="+mj-lt"/>
              </a:defRPr>
            </a:lvl1pPr>
          </a:lstStyle>
          <a:p>
            <a:r>
              <a:rPr lang="en-US" noProof="0" dirty="0"/>
              <a:t>Title comes here</a:t>
            </a:r>
          </a:p>
        </p:txBody>
      </p:sp>
      <p:sp>
        <p:nvSpPr>
          <p:cNvPr id="3" name="Subtitle 2">
            <a:extLst>
              <a:ext uri="{FF2B5EF4-FFF2-40B4-BE49-F238E27FC236}">
                <a16:creationId xmlns:a16="http://schemas.microsoft.com/office/drawing/2014/main" id="{59758E15-A93D-4FB9-843D-1490E27A151B}"/>
              </a:ext>
            </a:extLst>
          </p:cNvPr>
          <p:cNvSpPr>
            <a:spLocks noGrp="1"/>
          </p:cNvSpPr>
          <p:nvPr>
            <p:ph type="subTitle" idx="1"/>
          </p:nvPr>
        </p:nvSpPr>
        <p:spPr>
          <a:xfrm>
            <a:off x="6343650" y="4279971"/>
            <a:ext cx="5143500" cy="503167"/>
          </a:xfrm>
        </p:spPr>
        <p:txBody>
          <a:bodyPr>
            <a:noAutofit/>
          </a:bodyPr>
          <a:lstStyle>
            <a:lvl1pPr marL="0" indent="0" algn="l">
              <a:buNone/>
              <a:defRPr sz="1800" b="0" cap="all"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US" noProof="0" dirty="0"/>
          </a:p>
        </p:txBody>
      </p:sp>
      <p:grpSp>
        <p:nvGrpSpPr>
          <p:cNvPr id="14" name="Group 13">
            <a:extLst>
              <a:ext uri="{FF2B5EF4-FFF2-40B4-BE49-F238E27FC236}">
                <a16:creationId xmlns:a16="http://schemas.microsoft.com/office/drawing/2014/main" id="{0DC2055F-AE3F-46BE-B57E-A0F1A86D1C36}"/>
              </a:ext>
            </a:extLst>
          </p:cNvPr>
          <p:cNvGrpSpPr/>
          <p:nvPr userDrawn="1"/>
        </p:nvGrpSpPr>
        <p:grpSpPr>
          <a:xfrm>
            <a:off x="-1728305" y="-2049517"/>
            <a:ext cx="8917229" cy="10769768"/>
            <a:chOff x="11114088" y="2241550"/>
            <a:chExt cx="1905000" cy="2354263"/>
          </a:xfrm>
          <a:solidFill>
            <a:schemeClr val="bg1">
              <a:alpha val="16000"/>
            </a:schemeClr>
          </a:solidFill>
        </p:grpSpPr>
        <p:sp>
          <p:nvSpPr>
            <p:cNvPr id="15" name="Freeform 5">
              <a:extLst>
                <a:ext uri="{FF2B5EF4-FFF2-40B4-BE49-F238E27FC236}">
                  <a16:creationId xmlns:a16="http://schemas.microsoft.com/office/drawing/2014/main" id="{C98EF042-A3B8-406D-BC16-153A989F571A}"/>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6" name="Freeform 6">
              <a:extLst>
                <a:ext uri="{FF2B5EF4-FFF2-40B4-BE49-F238E27FC236}">
                  <a16:creationId xmlns:a16="http://schemas.microsoft.com/office/drawing/2014/main" id="{68E5FAC9-A660-4D7A-AC84-0A7C8CC3BB65}"/>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pic>
        <p:nvPicPr>
          <p:cNvPr id="9" name="Picture 8">
            <a:extLst>
              <a:ext uri="{FF2B5EF4-FFF2-40B4-BE49-F238E27FC236}">
                <a16:creationId xmlns:a16="http://schemas.microsoft.com/office/drawing/2014/main" id="{4FE28ACC-E44C-4381-B768-0310810E78D2}"/>
              </a:ext>
            </a:extLst>
          </p:cNvPr>
          <p:cNvPicPr>
            <a:picLocks noChangeAspect="1"/>
          </p:cNvPicPr>
          <p:nvPr userDrawn="1"/>
        </p:nvPicPr>
        <p:blipFill>
          <a:blip r:embed="rId2">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a:ext>
            </a:extLst>
          </a:blip>
          <a:stretch>
            <a:fillRect/>
          </a:stretch>
        </p:blipFill>
        <p:spPr>
          <a:xfrm>
            <a:off x="10015850" y="391862"/>
            <a:ext cx="1745251" cy="673365"/>
          </a:xfrm>
          <a:prstGeom prst="rect">
            <a:avLst/>
          </a:prstGeom>
        </p:spPr>
      </p:pic>
      <p:cxnSp>
        <p:nvCxnSpPr>
          <p:cNvPr id="5" name="Straight Connector 4">
            <a:extLst>
              <a:ext uri="{FF2B5EF4-FFF2-40B4-BE49-F238E27FC236}">
                <a16:creationId xmlns:a16="http://schemas.microsoft.com/office/drawing/2014/main" id="{819AFA09-F4B1-493D-BCAD-FF30C20CD1AA}"/>
              </a:ext>
            </a:extLst>
          </p:cNvPr>
          <p:cNvCxnSpPr/>
          <p:nvPr userDrawn="1"/>
        </p:nvCxnSpPr>
        <p:spPr>
          <a:xfrm>
            <a:off x="6469778" y="4233582"/>
            <a:ext cx="2532336"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5905788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7333">
          <p15:clr>
            <a:srgbClr val="FBAE40"/>
          </p15:clr>
        </p15:guide>
        <p15:guide id="4" pos="362">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9087E09-D75F-4E26-B01E-A1A09BA2EA70}"/>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AF7A70B7-7ADE-4E0B-B956-363B0B1AA613}"/>
              </a:ext>
            </a:extLst>
          </p:cNvPr>
          <p:cNvSpPr>
            <a:spLocks noGrp="1"/>
          </p:cNvSpPr>
          <p:nvPr>
            <p:ph type="title"/>
          </p:nvPr>
        </p:nvSpPr>
        <p:spPr>
          <a:xfrm>
            <a:off x="831850" y="182563"/>
            <a:ext cx="10515600" cy="940181"/>
          </a:xfrm>
        </p:spPr>
        <p:txBody>
          <a:bodyPr anchor="b">
            <a:noAutofit/>
          </a:bodyPr>
          <a:lstStyle>
            <a:lvl1pPr algn="ctr">
              <a:defRPr sz="4000" b="1" cap="all" baseline="0">
                <a:solidFill>
                  <a:schemeClr val="bg1"/>
                </a:solidFill>
              </a:defRPr>
            </a:lvl1pPr>
          </a:lstStyle>
          <a:p>
            <a:r>
              <a:rPr lang="en-US" noProof="0"/>
              <a:t>Click to edit Master title style</a:t>
            </a:r>
            <a:endParaRPr lang="en-US" noProof="0" dirty="0"/>
          </a:p>
        </p:txBody>
      </p:sp>
      <p:pic>
        <p:nvPicPr>
          <p:cNvPr id="8" name="Picture 7">
            <a:extLst>
              <a:ext uri="{FF2B5EF4-FFF2-40B4-BE49-F238E27FC236}">
                <a16:creationId xmlns:a16="http://schemas.microsoft.com/office/drawing/2014/main" id="{25FC40B0-ED27-47E5-A3C2-32A8418567EE}"/>
              </a:ext>
            </a:extLst>
          </p:cNvPr>
          <p:cNvPicPr>
            <a:picLocks noChangeAspect="1"/>
          </p:cNvPicPr>
          <p:nvPr userDrawn="1"/>
        </p:nvPicPr>
        <p:blipFill>
          <a:blip r:embed="rId2">
            <a:biLevel thresh="25000"/>
            <a:extLst>
              <a:ext uri="{28A0092B-C50C-407E-A947-70E740481C1C}">
                <a14:useLocalDpi xmlns:a14="http://schemas.microsoft.com/office/drawing/2010/main"/>
              </a:ext>
            </a:extLst>
          </a:blip>
          <a:stretch>
            <a:fillRect/>
          </a:stretch>
        </p:blipFill>
        <p:spPr>
          <a:xfrm>
            <a:off x="469638" y="6260507"/>
            <a:ext cx="1075427" cy="414929"/>
          </a:xfrm>
          <a:prstGeom prst="rect">
            <a:avLst/>
          </a:prstGeom>
        </p:spPr>
      </p:pic>
      <p:sp>
        <p:nvSpPr>
          <p:cNvPr id="11" name="Oval 10">
            <a:extLst>
              <a:ext uri="{FF2B5EF4-FFF2-40B4-BE49-F238E27FC236}">
                <a16:creationId xmlns:a16="http://schemas.microsoft.com/office/drawing/2014/main" id="{8931D2A9-0B92-4197-8802-80424C14EA7E}"/>
              </a:ext>
            </a:extLst>
          </p:cNvPr>
          <p:cNvSpPr/>
          <p:nvPr userDrawn="1"/>
        </p:nvSpPr>
        <p:spPr>
          <a:xfrm>
            <a:off x="11371669" y="6409397"/>
            <a:ext cx="280051" cy="28005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Slide Number Placeholder 5">
            <a:extLst>
              <a:ext uri="{FF2B5EF4-FFF2-40B4-BE49-F238E27FC236}">
                <a16:creationId xmlns:a16="http://schemas.microsoft.com/office/drawing/2014/main" id="{533B74B0-30B9-45C2-9AE6-45D1978AAFAE}"/>
              </a:ext>
            </a:extLst>
          </p:cNvPr>
          <p:cNvSpPr>
            <a:spLocks noGrp="1"/>
          </p:cNvSpPr>
          <p:nvPr>
            <p:ph type="sldNum" sz="quarter" idx="12"/>
          </p:nvPr>
        </p:nvSpPr>
        <p:spPr>
          <a:xfrm>
            <a:off x="11363696" y="6455739"/>
            <a:ext cx="294460" cy="187367"/>
          </a:xfrm>
        </p:spPr>
        <p:txBody>
          <a:bodyPr lIns="0" tIns="0" rIns="0" bIns="0"/>
          <a:lstStyle>
            <a:lvl1pPr algn="ctr">
              <a:defRPr sz="900">
                <a:solidFill>
                  <a:srgbClr val="2C567A"/>
                </a:solidFill>
                <a:latin typeface="+mn-lt"/>
              </a:defRPr>
            </a:lvl1pPr>
          </a:lstStyle>
          <a:p>
            <a:fld id="{9EC71654-96A5-4280-94F3-931C61A9F92C}" type="slidenum">
              <a:rPr lang="en-US" noProof="0" smtClean="0"/>
              <a:pPr/>
              <a:t>‹#›</a:t>
            </a:fld>
            <a:endParaRPr lang="en-US" noProof="0" dirty="0"/>
          </a:p>
        </p:txBody>
      </p:sp>
      <p:grpSp>
        <p:nvGrpSpPr>
          <p:cNvPr id="4" name="Group 3">
            <a:extLst>
              <a:ext uri="{FF2B5EF4-FFF2-40B4-BE49-F238E27FC236}">
                <a16:creationId xmlns:a16="http://schemas.microsoft.com/office/drawing/2014/main" id="{AD5251EA-F450-4DD1-995B-DC89513424C8}"/>
              </a:ext>
            </a:extLst>
          </p:cNvPr>
          <p:cNvGrpSpPr/>
          <p:nvPr userDrawn="1"/>
        </p:nvGrpSpPr>
        <p:grpSpPr>
          <a:xfrm rot="16200000">
            <a:off x="1637386" y="1473117"/>
            <a:ext cx="8917229" cy="10769768"/>
            <a:chOff x="-1728305" y="-2049517"/>
            <a:chExt cx="8917229" cy="10769768"/>
          </a:xfrm>
        </p:grpSpPr>
        <p:sp>
          <p:nvSpPr>
            <p:cNvPr id="17" name="Oval 16">
              <a:extLst>
                <a:ext uri="{FF2B5EF4-FFF2-40B4-BE49-F238E27FC236}">
                  <a16:creationId xmlns:a16="http://schemas.microsoft.com/office/drawing/2014/main" id="{44882F4E-E8C8-46FE-A9C8-7B79782767F6}"/>
                </a:ext>
              </a:extLst>
            </p:cNvPr>
            <p:cNvSpPr/>
            <p:nvPr userDrawn="1"/>
          </p:nvSpPr>
          <p:spPr>
            <a:xfrm>
              <a:off x="754010" y="708293"/>
              <a:ext cx="5334029" cy="5334029"/>
            </a:xfrm>
            <a:prstGeom prst="ellipse">
              <a:avLst/>
            </a:prstGeom>
            <a:solidFill>
              <a:schemeClr val="bg1">
                <a:alpha val="1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18" name="Group 17">
              <a:extLst>
                <a:ext uri="{FF2B5EF4-FFF2-40B4-BE49-F238E27FC236}">
                  <a16:creationId xmlns:a16="http://schemas.microsoft.com/office/drawing/2014/main" id="{965CD13B-04FB-40D5-AF62-2F43CF49BA9B}"/>
                </a:ext>
              </a:extLst>
            </p:cNvPr>
            <p:cNvGrpSpPr/>
            <p:nvPr userDrawn="1"/>
          </p:nvGrpSpPr>
          <p:grpSpPr>
            <a:xfrm>
              <a:off x="-1728305" y="-2049517"/>
              <a:ext cx="8917229" cy="10769768"/>
              <a:chOff x="11114088" y="2241550"/>
              <a:chExt cx="1905000" cy="2354263"/>
            </a:xfrm>
            <a:solidFill>
              <a:schemeClr val="bg1">
                <a:alpha val="16000"/>
              </a:schemeClr>
            </a:solidFill>
          </p:grpSpPr>
          <p:sp>
            <p:nvSpPr>
              <p:cNvPr id="19" name="Freeform 5">
                <a:extLst>
                  <a:ext uri="{FF2B5EF4-FFF2-40B4-BE49-F238E27FC236}">
                    <a16:creationId xmlns:a16="http://schemas.microsoft.com/office/drawing/2014/main" id="{01876F8F-C11E-4FB2-8150-1F0602752F97}"/>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0" name="Freeform 6">
                <a:extLst>
                  <a:ext uri="{FF2B5EF4-FFF2-40B4-BE49-F238E27FC236}">
                    <a16:creationId xmlns:a16="http://schemas.microsoft.com/office/drawing/2014/main" id="{08A1D05F-5F61-4156-8C83-1A002AA1E886}"/>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grpSp>
      <p:sp>
        <p:nvSpPr>
          <p:cNvPr id="21" name="Text Placeholder 2">
            <a:extLst>
              <a:ext uri="{FF2B5EF4-FFF2-40B4-BE49-F238E27FC236}">
                <a16:creationId xmlns:a16="http://schemas.microsoft.com/office/drawing/2014/main" id="{4D77C47B-CC1E-41DA-9146-5DFD63065491}"/>
              </a:ext>
            </a:extLst>
          </p:cNvPr>
          <p:cNvSpPr>
            <a:spLocks noGrp="1"/>
          </p:cNvSpPr>
          <p:nvPr>
            <p:ph type="body" idx="1"/>
          </p:nvPr>
        </p:nvSpPr>
        <p:spPr>
          <a:xfrm>
            <a:off x="831850" y="1153348"/>
            <a:ext cx="10515600" cy="648543"/>
          </a:xfrm>
        </p:spPr>
        <p:txBody>
          <a:bodyPr>
            <a:normAutofit/>
          </a:bodyPr>
          <a:lstStyle>
            <a:lvl1pPr marL="0" indent="0" algn="ctr">
              <a:buNone/>
              <a:defRPr sz="18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Click to edit Master text styles</a:t>
            </a:r>
          </a:p>
        </p:txBody>
      </p:sp>
    </p:spTree>
    <p:extLst>
      <p:ext uri="{BB962C8B-B14F-4D97-AF65-F5344CB8AC3E}">
        <p14:creationId xmlns:p14="http://schemas.microsoft.com/office/powerpoint/2010/main" val="422654412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60E0B501-22AA-4685-BE9B-A267F6F675A7}"/>
              </a:ext>
            </a:extLst>
          </p:cNvPr>
          <p:cNvGrpSpPr/>
          <p:nvPr userDrawn="1"/>
        </p:nvGrpSpPr>
        <p:grpSpPr>
          <a:xfrm rot="8650774" flipH="1" flipV="1">
            <a:off x="7430044" y="-1843126"/>
            <a:ext cx="4436224" cy="5482435"/>
            <a:chOff x="11114088" y="2241550"/>
            <a:chExt cx="1905000" cy="2354263"/>
          </a:xfrm>
          <a:solidFill>
            <a:schemeClr val="bg2">
              <a:alpha val="53000"/>
            </a:schemeClr>
          </a:solidFill>
        </p:grpSpPr>
        <p:sp>
          <p:nvSpPr>
            <p:cNvPr id="24" name="Freeform 5">
              <a:extLst>
                <a:ext uri="{FF2B5EF4-FFF2-40B4-BE49-F238E27FC236}">
                  <a16:creationId xmlns:a16="http://schemas.microsoft.com/office/drawing/2014/main" id="{5D0E179E-CA3D-4874-9ACD-F8990F48F4BF}"/>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5" name="Freeform 6">
              <a:extLst>
                <a:ext uri="{FF2B5EF4-FFF2-40B4-BE49-F238E27FC236}">
                  <a16:creationId xmlns:a16="http://schemas.microsoft.com/office/drawing/2014/main" id="{A9C53936-B93A-4CF6-8766-2FA93ACFEBE3}"/>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6" name="Freeform 7">
              <a:extLst>
                <a:ext uri="{FF2B5EF4-FFF2-40B4-BE49-F238E27FC236}">
                  <a16:creationId xmlns:a16="http://schemas.microsoft.com/office/drawing/2014/main" id="{5776DEA2-5422-4F51-B359-652B71274D31}"/>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27" name="Content Placeholder 2">
            <a:extLst>
              <a:ext uri="{FF2B5EF4-FFF2-40B4-BE49-F238E27FC236}">
                <a16:creationId xmlns:a16="http://schemas.microsoft.com/office/drawing/2014/main" id="{1A1F33A2-66F7-4D85-99DD-7B00F265AC6D}"/>
              </a:ext>
            </a:extLst>
          </p:cNvPr>
          <p:cNvSpPr>
            <a:spLocks noGrp="1"/>
          </p:cNvSpPr>
          <p:nvPr>
            <p:ph idx="1"/>
          </p:nvPr>
        </p:nvSpPr>
        <p:spPr>
          <a:xfrm>
            <a:off x="515938" y="1825625"/>
            <a:ext cx="10837862" cy="435133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pic>
        <p:nvPicPr>
          <p:cNvPr id="12" name="Picture 11">
            <a:extLst>
              <a:ext uri="{FF2B5EF4-FFF2-40B4-BE49-F238E27FC236}">
                <a16:creationId xmlns:a16="http://schemas.microsoft.com/office/drawing/2014/main" id="{EC2DFD46-BF74-47BA-A496-92ED1979C360}"/>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
        <p:nvSpPr>
          <p:cNvPr id="13" name="Title 1">
            <a:extLst>
              <a:ext uri="{FF2B5EF4-FFF2-40B4-BE49-F238E27FC236}">
                <a16:creationId xmlns:a16="http://schemas.microsoft.com/office/drawing/2014/main" id="{EF788279-D710-447A-9E71-4D1344575691}"/>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endParaRPr lang="en-US" noProof="0" dirty="0"/>
          </a:p>
        </p:txBody>
      </p:sp>
    </p:spTree>
    <p:extLst>
      <p:ext uri="{BB962C8B-B14F-4D97-AF65-F5344CB8AC3E}">
        <p14:creationId xmlns:p14="http://schemas.microsoft.com/office/powerpoint/2010/main" val="378975897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C2A6B906-ACDA-40FD-8AC8-0B693AB12796}"/>
              </a:ext>
            </a:extLst>
          </p:cNvPr>
          <p:cNvGrpSpPr/>
          <p:nvPr userDrawn="1"/>
        </p:nvGrpSpPr>
        <p:grpSpPr>
          <a:xfrm rot="8650774" flipH="1" flipV="1">
            <a:off x="7430044" y="-1843126"/>
            <a:ext cx="4436224" cy="5482435"/>
            <a:chOff x="11114088" y="2241550"/>
            <a:chExt cx="1905000" cy="2354263"/>
          </a:xfrm>
          <a:solidFill>
            <a:schemeClr val="bg2">
              <a:alpha val="53000"/>
            </a:schemeClr>
          </a:solidFill>
        </p:grpSpPr>
        <p:sp>
          <p:nvSpPr>
            <p:cNvPr id="19" name="Freeform 5">
              <a:extLst>
                <a:ext uri="{FF2B5EF4-FFF2-40B4-BE49-F238E27FC236}">
                  <a16:creationId xmlns:a16="http://schemas.microsoft.com/office/drawing/2014/main" id="{717F7366-5A99-4065-90C2-AE7DF5DD0F44}"/>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0" name="Freeform 6">
              <a:extLst>
                <a:ext uri="{FF2B5EF4-FFF2-40B4-BE49-F238E27FC236}">
                  <a16:creationId xmlns:a16="http://schemas.microsoft.com/office/drawing/2014/main" id="{90A089CA-63B9-4456-B0B1-17C75EBFB982}"/>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2" name="Freeform 7">
              <a:extLst>
                <a:ext uri="{FF2B5EF4-FFF2-40B4-BE49-F238E27FC236}">
                  <a16:creationId xmlns:a16="http://schemas.microsoft.com/office/drawing/2014/main" id="{8D36B2D1-BCFE-43FC-8743-7B7A30E1AD5D}"/>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14" name="Content Placeholder 2">
            <a:extLst>
              <a:ext uri="{FF2B5EF4-FFF2-40B4-BE49-F238E27FC236}">
                <a16:creationId xmlns:a16="http://schemas.microsoft.com/office/drawing/2014/main" id="{079DA8F4-EDD3-4D62-A90B-8C3C1AFB0083}"/>
              </a:ext>
            </a:extLst>
          </p:cNvPr>
          <p:cNvSpPr>
            <a:spLocks noGrp="1"/>
          </p:cNvSpPr>
          <p:nvPr>
            <p:ph sz="half" idx="1"/>
          </p:nvPr>
        </p:nvSpPr>
        <p:spPr>
          <a:xfrm>
            <a:off x="515938" y="1825625"/>
            <a:ext cx="5503862" cy="435133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7" name="Content Placeholder 3">
            <a:extLst>
              <a:ext uri="{FF2B5EF4-FFF2-40B4-BE49-F238E27FC236}">
                <a16:creationId xmlns:a16="http://schemas.microsoft.com/office/drawing/2014/main" id="{DA0DA994-B4A9-447A-BEBF-3EA31D3755A2}"/>
              </a:ext>
            </a:extLst>
          </p:cNvPr>
          <p:cNvSpPr>
            <a:spLocks noGrp="1"/>
          </p:cNvSpPr>
          <p:nvPr>
            <p:ph sz="half" idx="2"/>
          </p:nvPr>
        </p:nvSpPr>
        <p:spPr>
          <a:xfrm>
            <a:off x="6172200" y="1825625"/>
            <a:ext cx="5181600" cy="435133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pic>
        <p:nvPicPr>
          <p:cNvPr id="13" name="Picture 12">
            <a:extLst>
              <a:ext uri="{FF2B5EF4-FFF2-40B4-BE49-F238E27FC236}">
                <a16:creationId xmlns:a16="http://schemas.microsoft.com/office/drawing/2014/main" id="{332150F9-14BF-4DCB-884D-49596914C290}"/>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
        <p:nvSpPr>
          <p:cNvPr id="21" name="Title 1">
            <a:extLst>
              <a:ext uri="{FF2B5EF4-FFF2-40B4-BE49-F238E27FC236}">
                <a16:creationId xmlns:a16="http://schemas.microsoft.com/office/drawing/2014/main" id="{19DEF115-82C2-4E9D-A22C-8DA561FB37B8}"/>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endParaRPr lang="en-US" noProof="0" dirty="0"/>
          </a:p>
        </p:txBody>
      </p:sp>
    </p:spTree>
    <p:extLst>
      <p:ext uri="{BB962C8B-B14F-4D97-AF65-F5344CB8AC3E}">
        <p14:creationId xmlns:p14="http://schemas.microsoft.com/office/powerpoint/2010/main" val="209293422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grpSp>
        <p:nvGrpSpPr>
          <p:cNvPr id="20" name="Group 19">
            <a:extLst>
              <a:ext uri="{FF2B5EF4-FFF2-40B4-BE49-F238E27FC236}">
                <a16:creationId xmlns:a16="http://schemas.microsoft.com/office/drawing/2014/main" id="{616F52B4-215E-4237-893C-E22B23804744}"/>
              </a:ext>
            </a:extLst>
          </p:cNvPr>
          <p:cNvGrpSpPr/>
          <p:nvPr userDrawn="1"/>
        </p:nvGrpSpPr>
        <p:grpSpPr>
          <a:xfrm rot="8650774" flipH="1" flipV="1">
            <a:off x="7430044" y="-1843126"/>
            <a:ext cx="4436224" cy="5482435"/>
            <a:chOff x="11114088" y="2241550"/>
            <a:chExt cx="1905000" cy="2354263"/>
          </a:xfrm>
          <a:solidFill>
            <a:schemeClr val="bg2">
              <a:alpha val="53000"/>
            </a:schemeClr>
          </a:solidFill>
        </p:grpSpPr>
        <p:sp>
          <p:nvSpPr>
            <p:cNvPr id="22" name="Freeform 5">
              <a:extLst>
                <a:ext uri="{FF2B5EF4-FFF2-40B4-BE49-F238E27FC236}">
                  <a16:creationId xmlns:a16="http://schemas.microsoft.com/office/drawing/2014/main" id="{B7C40C77-B795-4B07-B92D-2E8A56635773}"/>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3" name="Freeform 6">
              <a:extLst>
                <a:ext uri="{FF2B5EF4-FFF2-40B4-BE49-F238E27FC236}">
                  <a16:creationId xmlns:a16="http://schemas.microsoft.com/office/drawing/2014/main" id="{6E703A1E-5F10-4BB5-9D52-77CB6F5994C0}"/>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4" name="Freeform 7">
              <a:extLst>
                <a:ext uri="{FF2B5EF4-FFF2-40B4-BE49-F238E27FC236}">
                  <a16:creationId xmlns:a16="http://schemas.microsoft.com/office/drawing/2014/main" id="{22CEE04C-09CE-41CF-937D-EC2D3C23ECC6}"/>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14" name="Text Placeholder 2">
            <a:extLst>
              <a:ext uri="{FF2B5EF4-FFF2-40B4-BE49-F238E27FC236}">
                <a16:creationId xmlns:a16="http://schemas.microsoft.com/office/drawing/2014/main" id="{774CF4BA-8DCB-42CF-A2C4-D6AF95EE3F54}"/>
              </a:ext>
            </a:extLst>
          </p:cNvPr>
          <p:cNvSpPr>
            <a:spLocks noGrp="1"/>
          </p:cNvSpPr>
          <p:nvPr>
            <p:ph type="body" idx="1"/>
          </p:nvPr>
        </p:nvSpPr>
        <p:spPr>
          <a:xfrm>
            <a:off x="515938" y="1681163"/>
            <a:ext cx="5157787" cy="823912"/>
          </a:xfrm>
        </p:spPr>
        <p:txBody>
          <a:bodyPr anchor="b"/>
          <a:lstStyle>
            <a:lvl1pPr marL="0" indent="0">
              <a:buNone/>
              <a:defRPr sz="24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7" name="Content Placeholder 3">
            <a:extLst>
              <a:ext uri="{FF2B5EF4-FFF2-40B4-BE49-F238E27FC236}">
                <a16:creationId xmlns:a16="http://schemas.microsoft.com/office/drawing/2014/main" id="{67BA8B6E-A28D-4658-8C91-6CA7BD539B85}"/>
              </a:ext>
            </a:extLst>
          </p:cNvPr>
          <p:cNvSpPr>
            <a:spLocks noGrp="1"/>
          </p:cNvSpPr>
          <p:nvPr>
            <p:ph sz="half" idx="2"/>
          </p:nvPr>
        </p:nvSpPr>
        <p:spPr>
          <a:xfrm>
            <a:off x="515938" y="2505075"/>
            <a:ext cx="5157787" cy="368458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8" name="Text Placeholder 4">
            <a:extLst>
              <a:ext uri="{FF2B5EF4-FFF2-40B4-BE49-F238E27FC236}">
                <a16:creationId xmlns:a16="http://schemas.microsoft.com/office/drawing/2014/main" id="{F73B3215-82DB-4DBF-9E77-3AE2308C6920}"/>
              </a:ext>
            </a:extLst>
          </p:cNvPr>
          <p:cNvSpPr>
            <a:spLocks noGrp="1"/>
          </p:cNvSpPr>
          <p:nvPr>
            <p:ph type="body" sz="quarter" idx="3"/>
          </p:nvPr>
        </p:nvSpPr>
        <p:spPr>
          <a:xfrm>
            <a:off x="6172200" y="1681163"/>
            <a:ext cx="5183188" cy="823912"/>
          </a:xfrm>
        </p:spPr>
        <p:txBody>
          <a:bodyPr anchor="b"/>
          <a:lstStyle>
            <a:lvl1pPr marL="0" indent="0">
              <a:buNone/>
              <a:defRPr sz="2400" b="1">
                <a:solidFill>
                  <a:schemeClr val="accent5"/>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9" name="Content Placeholder 5">
            <a:extLst>
              <a:ext uri="{FF2B5EF4-FFF2-40B4-BE49-F238E27FC236}">
                <a16:creationId xmlns:a16="http://schemas.microsoft.com/office/drawing/2014/main" id="{8DFD34E8-36CC-4FFE-926B-C170208FEDB8}"/>
              </a:ext>
            </a:extLst>
          </p:cNvPr>
          <p:cNvSpPr>
            <a:spLocks noGrp="1"/>
          </p:cNvSpPr>
          <p:nvPr>
            <p:ph sz="quarter" idx="4"/>
          </p:nvPr>
        </p:nvSpPr>
        <p:spPr>
          <a:xfrm>
            <a:off x="6172200" y="2505075"/>
            <a:ext cx="5183188" cy="368458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pic>
        <p:nvPicPr>
          <p:cNvPr id="21" name="Picture 20">
            <a:extLst>
              <a:ext uri="{FF2B5EF4-FFF2-40B4-BE49-F238E27FC236}">
                <a16:creationId xmlns:a16="http://schemas.microsoft.com/office/drawing/2014/main" id="{03383C6B-3BE4-4380-AF26-1C21492FCE8A}"/>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
        <p:nvSpPr>
          <p:cNvPr id="25" name="Title 1">
            <a:extLst>
              <a:ext uri="{FF2B5EF4-FFF2-40B4-BE49-F238E27FC236}">
                <a16:creationId xmlns:a16="http://schemas.microsoft.com/office/drawing/2014/main" id="{AE3770E9-CB74-47B0-8229-91F6F756015E}"/>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endParaRPr lang="en-US" noProof="0" dirty="0"/>
          </a:p>
        </p:txBody>
      </p:sp>
    </p:spTree>
    <p:extLst>
      <p:ext uri="{BB962C8B-B14F-4D97-AF65-F5344CB8AC3E}">
        <p14:creationId xmlns:p14="http://schemas.microsoft.com/office/powerpoint/2010/main" val="246179461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C57825D7-DD33-4B70-BBBE-D46E7A5352EC}"/>
              </a:ext>
            </a:extLst>
          </p:cNvPr>
          <p:cNvSpPr>
            <a:spLocks noGrp="1"/>
          </p:cNvSpPr>
          <p:nvPr>
            <p:ph type="pic" idx="1"/>
          </p:nvPr>
        </p:nvSpPr>
        <p:spPr>
          <a:xfrm>
            <a:off x="6096000" y="768485"/>
            <a:ext cx="5305662" cy="5305662"/>
          </a:xfrm>
          <a:custGeom>
            <a:avLst/>
            <a:gdLst>
              <a:gd name="connsiteX0" fmla="*/ 2652831 w 5305662"/>
              <a:gd name="connsiteY0" fmla="*/ 0 h 5305662"/>
              <a:gd name="connsiteX1" fmla="*/ 5305662 w 5305662"/>
              <a:gd name="connsiteY1" fmla="*/ 2652831 h 5305662"/>
              <a:gd name="connsiteX2" fmla="*/ 2652831 w 5305662"/>
              <a:gd name="connsiteY2" fmla="*/ 5305662 h 5305662"/>
              <a:gd name="connsiteX3" fmla="*/ 0 w 5305662"/>
              <a:gd name="connsiteY3" fmla="*/ 2652831 h 5305662"/>
              <a:gd name="connsiteX4" fmla="*/ 2652831 w 5305662"/>
              <a:gd name="connsiteY4" fmla="*/ 0 h 53056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5662" h="5305662">
                <a:moveTo>
                  <a:pt x="2652831" y="0"/>
                </a:moveTo>
                <a:cubicBezTo>
                  <a:pt x="4117949" y="0"/>
                  <a:pt x="5305662" y="1187713"/>
                  <a:pt x="5305662" y="2652831"/>
                </a:cubicBezTo>
                <a:cubicBezTo>
                  <a:pt x="5305662" y="4117949"/>
                  <a:pt x="4117949" y="5305662"/>
                  <a:pt x="2652831" y="5305662"/>
                </a:cubicBezTo>
                <a:cubicBezTo>
                  <a:pt x="1187713" y="5305662"/>
                  <a:pt x="0" y="4117949"/>
                  <a:pt x="0" y="2652831"/>
                </a:cubicBezTo>
                <a:cubicBezTo>
                  <a:pt x="0" y="1187713"/>
                  <a:pt x="1187713" y="0"/>
                  <a:pt x="2652831" y="0"/>
                </a:cubicBezTo>
                <a:close/>
              </a:path>
            </a:pathLst>
          </a:custGeom>
          <a:solidFill>
            <a:schemeClr val="bg2"/>
          </a:solidFill>
        </p:spPr>
        <p:txBody>
          <a:bodyPr wrap="square" anchor="ctr">
            <a:noAutofit/>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grpSp>
        <p:nvGrpSpPr>
          <p:cNvPr id="14" name="Group 13">
            <a:extLst>
              <a:ext uri="{FF2B5EF4-FFF2-40B4-BE49-F238E27FC236}">
                <a16:creationId xmlns:a16="http://schemas.microsoft.com/office/drawing/2014/main" id="{0DC2055F-AE3F-46BE-B57E-A0F1A86D1C36}"/>
              </a:ext>
            </a:extLst>
          </p:cNvPr>
          <p:cNvGrpSpPr/>
          <p:nvPr userDrawn="1"/>
        </p:nvGrpSpPr>
        <p:grpSpPr>
          <a:xfrm flipH="1">
            <a:off x="5400786" y="-2003509"/>
            <a:ext cx="8917229" cy="10769768"/>
            <a:chOff x="11114088" y="2241550"/>
            <a:chExt cx="1905000" cy="2354263"/>
          </a:xfrm>
          <a:solidFill>
            <a:schemeClr val="bg2">
              <a:alpha val="91000"/>
            </a:schemeClr>
          </a:solidFill>
        </p:grpSpPr>
        <p:sp>
          <p:nvSpPr>
            <p:cNvPr id="15" name="Freeform 5">
              <a:extLst>
                <a:ext uri="{FF2B5EF4-FFF2-40B4-BE49-F238E27FC236}">
                  <a16:creationId xmlns:a16="http://schemas.microsoft.com/office/drawing/2014/main" id="{C98EF042-A3B8-406D-BC16-153A989F571A}"/>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6" name="Freeform 6">
              <a:extLst>
                <a:ext uri="{FF2B5EF4-FFF2-40B4-BE49-F238E27FC236}">
                  <a16:creationId xmlns:a16="http://schemas.microsoft.com/office/drawing/2014/main" id="{68E5FAC9-A660-4D7A-AC84-0A7C8CC3BB65}"/>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19" name="Title 1">
            <a:extLst>
              <a:ext uri="{FF2B5EF4-FFF2-40B4-BE49-F238E27FC236}">
                <a16:creationId xmlns:a16="http://schemas.microsoft.com/office/drawing/2014/main" id="{19A1397F-1946-4CBE-9EC5-159C3CBC78B6}"/>
              </a:ext>
            </a:extLst>
          </p:cNvPr>
          <p:cNvSpPr>
            <a:spLocks noGrp="1"/>
          </p:cNvSpPr>
          <p:nvPr>
            <p:ph type="title"/>
          </p:nvPr>
        </p:nvSpPr>
        <p:spPr>
          <a:xfrm>
            <a:off x="839788" y="457200"/>
            <a:ext cx="3932237" cy="1600200"/>
          </a:xfrm>
        </p:spPr>
        <p:txBody>
          <a:bodyPr anchor="b"/>
          <a:lstStyle>
            <a:lvl1pPr>
              <a:defRPr sz="3200"/>
            </a:lvl1pPr>
          </a:lstStyle>
          <a:p>
            <a:r>
              <a:rPr lang="en-US" noProof="0"/>
              <a:t>Click to edit Master title style</a:t>
            </a:r>
            <a:endParaRPr lang="en-US" noProof="0" dirty="0"/>
          </a:p>
        </p:txBody>
      </p:sp>
      <p:sp>
        <p:nvSpPr>
          <p:cNvPr id="20" name="Text Placeholder 3">
            <a:extLst>
              <a:ext uri="{FF2B5EF4-FFF2-40B4-BE49-F238E27FC236}">
                <a16:creationId xmlns:a16="http://schemas.microsoft.com/office/drawing/2014/main" id="{C535F2AB-153E-44A9-97BE-00553BEC1770}"/>
              </a:ext>
            </a:extLst>
          </p:cNvPr>
          <p:cNvSpPr>
            <a:spLocks noGrp="1"/>
          </p:cNvSpPr>
          <p:nvPr>
            <p:ph type="body" sz="half" idx="2"/>
          </p:nvPr>
        </p:nvSpPr>
        <p:spPr>
          <a:xfrm>
            <a:off x="839788" y="2057400"/>
            <a:ext cx="3932237" cy="3811588"/>
          </a:xfrm>
        </p:spPr>
        <p:txBody>
          <a:bodyPr/>
          <a:lstStyle>
            <a:lvl1pPr marL="0" indent="0">
              <a:buFont typeface="Arial" panose="020B0604020202020204" pitchFamily="34" charse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pic>
        <p:nvPicPr>
          <p:cNvPr id="8" name="Picture 7">
            <a:extLst>
              <a:ext uri="{FF2B5EF4-FFF2-40B4-BE49-F238E27FC236}">
                <a16:creationId xmlns:a16="http://schemas.microsoft.com/office/drawing/2014/main" id="{06298D65-1027-4897-A948-DCEEF8FC3D98}"/>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Tree>
    <p:extLst>
      <p:ext uri="{BB962C8B-B14F-4D97-AF65-F5344CB8AC3E}">
        <p14:creationId xmlns:p14="http://schemas.microsoft.com/office/powerpoint/2010/main" val="210718574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9F866E5C-B8AA-4805-B232-831BA01AAF16}"/>
              </a:ext>
            </a:extLst>
          </p:cNvPr>
          <p:cNvGrpSpPr/>
          <p:nvPr userDrawn="1"/>
        </p:nvGrpSpPr>
        <p:grpSpPr>
          <a:xfrm rot="8650774" flipH="1" flipV="1">
            <a:off x="7430044" y="-1843126"/>
            <a:ext cx="4436224" cy="5482435"/>
            <a:chOff x="11114088" y="2241550"/>
            <a:chExt cx="1905000" cy="2354263"/>
          </a:xfrm>
          <a:solidFill>
            <a:schemeClr val="bg2">
              <a:alpha val="53000"/>
            </a:schemeClr>
          </a:solidFill>
        </p:grpSpPr>
        <p:sp>
          <p:nvSpPr>
            <p:cNvPr id="20" name="Freeform 5">
              <a:extLst>
                <a:ext uri="{FF2B5EF4-FFF2-40B4-BE49-F238E27FC236}">
                  <a16:creationId xmlns:a16="http://schemas.microsoft.com/office/drawing/2014/main" id="{F98614F0-2DA3-4F29-8CB3-D61424AC8506}"/>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2" name="Freeform 6">
              <a:extLst>
                <a:ext uri="{FF2B5EF4-FFF2-40B4-BE49-F238E27FC236}">
                  <a16:creationId xmlns:a16="http://schemas.microsoft.com/office/drawing/2014/main" id="{66D52F08-13EC-4AB4-BB79-89A5395A03BF}"/>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3" name="Freeform 7">
              <a:extLst>
                <a:ext uri="{FF2B5EF4-FFF2-40B4-BE49-F238E27FC236}">
                  <a16:creationId xmlns:a16="http://schemas.microsoft.com/office/drawing/2014/main" id="{2544236D-8C3A-41EF-9A68-C84A8A7D0F5A}"/>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14" name="Title 1">
            <a:extLst>
              <a:ext uri="{FF2B5EF4-FFF2-40B4-BE49-F238E27FC236}">
                <a16:creationId xmlns:a16="http://schemas.microsoft.com/office/drawing/2014/main" id="{9009D5C6-6206-4291-8037-67DC025F0B4C}"/>
              </a:ext>
            </a:extLst>
          </p:cNvPr>
          <p:cNvSpPr>
            <a:spLocks noGrp="1"/>
          </p:cNvSpPr>
          <p:nvPr>
            <p:ph type="title"/>
          </p:nvPr>
        </p:nvSpPr>
        <p:spPr>
          <a:xfrm>
            <a:off x="839788" y="457200"/>
            <a:ext cx="3932237" cy="1600200"/>
          </a:xfrm>
        </p:spPr>
        <p:txBody>
          <a:bodyPr anchor="b"/>
          <a:lstStyle>
            <a:lvl1pPr>
              <a:defRPr sz="3200"/>
            </a:lvl1pPr>
          </a:lstStyle>
          <a:p>
            <a:r>
              <a:rPr lang="en-US" noProof="0"/>
              <a:t>Click to edit Master title style</a:t>
            </a:r>
            <a:endParaRPr lang="en-US" noProof="0" dirty="0"/>
          </a:p>
        </p:txBody>
      </p:sp>
      <p:sp>
        <p:nvSpPr>
          <p:cNvPr id="17" name="Text Placeholder 3">
            <a:extLst>
              <a:ext uri="{FF2B5EF4-FFF2-40B4-BE49-F238E27FC236}">
                <a16:creationId xmlns:a16="http://schemas.microsoft.com/office/drawing/2014/main" id="{BEB643FD-AA85-4A43-8EBD-AFD10DD987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18" name="Content Placeholder 2">
            <a:extLst>
              <a:ext uri="{FF2B5EF4-FFF2-40B4-BE49-F238E27FC236}">
                <a16:creationId xmlns:a16="http://schemas.microsoft.com/office/drawing/2014/main" id="{9001F313-F798-43BE-AFF0-A68C84C3640D}"/>
              </a:ext>
            </a:extLst>
          </p:cNvPr>
          <p:cNvSpPr>
            <a:spLocks noGrp="1"/>
          </p:cNvSpPr>
          <p:nvPr>
            <p:ph idx="1"/>
          </p:nvPr>
        </p:nvSpPr>
        <p:spPr>
          <a:xfrm>
            <a:off x="5183188" y="457201"/>
            <a:ext cx="6172200" cy="54038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pic>
        <p:nvPicPr>
          <p:cNvPr id="13" name="Picture 12">
            <a:extLst>
              <a:ext uri="{FF2B5EF4-FFF2-40B4-BE49-F238E27FC236}">
                <a16:creationId xmlns:a16="http://schemas.microsoft.com/office/drawing/2014/main" id="{91881DEA-0ECB-4310-ADF5-4337ACB4338B}"/>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Tree>
    <p:extLst>
      <p:ext uri="{BB962C8B-B14F-4D97-AF65-F5344CB8AC3E}">
        <p14:creationId xmlns:p14="http://schemas.microsoft.com/office/powerpoint/2010/main" val="302531020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SCQ">
    <p:spTree>
      <p:nvGrpSpPr>
        <p:cNvPr id="1" name=""/>
        <p:cNvGrpSpPr/>
        <p:nvPr/>
      </p:nvGrpSpPr>
      <p:grpSpPr>
        <a:xfrm>
          <a:off x="0" y="0"/>
          <a:ext cx="0" cy="0"/>
          <a:chOff x="0" y="0"/>
          <a:chExt cx="0" cy="0"/>
        </a:xfrm>
      </p:grpSpPr>
      <p:graphicFrame>
        <p:nvGraphicFramePr>
          <p:cNvPr id="10" name="Table 9"/>
          <p:cNvGraphicFramePr>
            <a:graphicFrameLocks noGrp="1"/>
          </p:cNvGraphicFramePr>
          <p:nvPr userDrawn="1"/>
        </p:nvGraphicFramePr>
        <p:xfrm>
          <a:off x="294640" y="1828800"/>
          <a:ext cx="3569548" cy="3631484"/>
        </p:xfrm>
        <a:graphic>
          <a:graphicData uri="http://schemas.openxmlformats.org/drawingml/2006/table">
            <a:tbl>
              <a:tblPr firstRow="1" bandRow="1">
                <a:tableStyleId>{7DF18680-E054-41AD-8BC1-D1AEF772440D}</a:tableStyleId>
              </a:tblPr>
              <a:tblGrid>
                <a:gridCol w="3569548">
                  <a:extLst>
                    <a:ext uri="{9D8B030D-6E8A-4147-A177-3AD203B41FA5}">
                      <a16:colId xmlns:a16="http://schemas.microsoft.com/office/drawing/2014/main" val="20000"/>
                    </a:ext>
                  </a:extLst>
                </a:gridCol>
              </a:tblGrid>
              <a:tr h="399898">
                <a:tc>
                  <a:txBody>
                    <a:bodyPr/>
                    <a:lstStyle/>
                    <a:p>
                      <a:pPr algn="ctr"/>
                      <a:r>
                        <a:rPr lang="en-US" sz="1400" dirty="0"/>
                        <a:t>Current</a:t>
                      </a:r>
                      <a:r>
                        <a:rPr lang="en-US" sz="1400" baseline="0" dirty="0"/>
                        <a:t> State</a:t>
                      </a:r>
                      <a:endParaRPr lang="en-US" sz="1400" dirty="0"/>
                    </a:p>
                  </a:txBody>
                  <a:tcPr marL="121920" marR="121920" anchor="ctr">
                    <a:solidFill>
                      <a:schemeClr val="tx2"/>
                    </a:solidFill>
                  </a:tcPr>
                </a:tc>
                <a:extLst>
                  <a:ext uri="{0D108BD9-81ED-4DB2-BD59-A6C34878D82A}">
                    <a16:rowId xmlns:a16="http://schemas.microsoft.com/office/drawing/2014/main" val="10000"/>
                  </a:ext>
                </a:extLst>
              </a:tr>
              <a:tr h="3231586">
                <a:tc>
                  <a:txBody>
                    <a:bodyPr/>
                    <a:lstStyle/>
                    <a:p>
                      <a:pPr marL="228600" indent="-228600">
                        <a:spcAft>
                          <a:spcPts val="600"/>
                        </a:spcAft>
                        <a:buFont typeface="Webdings" pitchFamily="18" charset="2"/>
                        <a:buChar char="4"/>
                      </a:pPr>
                      <a:endParaRPr lang="en-US" sz="1200" u="none" dirty="0"/>
                    </a:p>
                  </a:txBody>
                  <a:tcPr marL="121920" marR="121920"/>
                </a:tc>
                <a:extLst>
                  <a:ext uri="{0D108BD9-81ED-4DB2-BD59-A6C34878D82A}">
                    <a16:rowId xmlns:a16="http://schemas.microsoft.com/office/drawing/2014/main" val="10001"/>
                  </a:ext>
                </a:extLst>
              </a:tr>
            </a:tbl>
          </a:graphicData>
        </a:graphic>
      </p:graphicFrame>
      <p:sp>
        <p:nvSpPr>
          <p:cNvPr id="11" name="Text Placeholder 6"/>
          <p:cNvSpPr>
            <a:spLocks noGrp="1"/>
          </p:cNvSpPr>
          <p:nvPr>
            <p:ph type="body" sz="quarter" idx="10" hasCustomPrompt="1"/>
          </p:nvPr>
        </p:nvSpPr>
        <p:spPr>
          <a:xfrm>
            <a:off x="268253" y="2286000"/>
            <a:ext cx="3535680" cy="3161584"/>
          </a:xfrm>
        </p:spPr>
        <p:txBody>
          <a:bodyPr>
            <a:noAutofit/>
          </a:bodyPr>
          <a:lstStyle>
            <a:lvl1pPr>
              <a:spcBef>
                <a:spcPts val="600"/>
              </a:spcBef>
              <a:defRPr sz="1400" baseline="0">
                <a:latin typeface="Cambria" panose="02040503050406030204" pitchFamily="18" charset="0"/>
                <a:ea typeface="Cambria" panose="02040503050406030204" pitchFamily="18" charset="0"/>
              </a:defRPr>
            </a:lvl1pPr>
            <a:lvl2pPr>
              <a:lnSpc>
                <a:spcPct val="100000"/>
              </a:lnSpc>
              <a:spcBef>
                <a:spcPts val="300"/>
              </a:spcBef>
              <a:defRPr sz="1200">
                <a:latin typeface="Cambria" panose="02040503050406030204" pitchFamily="18" charset="0"/>
                <a:ea typeface="Cambria" panose="02040503050406030204" pitchFamily="18" charset="0"/>
              </a:defRPr>
            </a:lvl2pPr>
          </a:lstStyle>
          <a:p>
            <a:pPr lvl="0"/>
            <a:r>
              <a:rPr lang="en-US" dirty="0"/>
              <a:t>What are the undisputed facts about the client and project?</a:t>
            </a:r>
          </a:p>
          <a:p>
            <a:pPr lvl="1"/>
            <a:r>
              <a:rPr lang="en-US" dirty="0"/>
              <a:t>Second level</a:t>
            </a:r>
          </a:p>
        </p:txBody>
      </p:sp>
      <p:graphicFrame>
        <p:nvGraphicFramePr>
          <p:cNvPr id="12" name="Table 11"/>
          <p:cNvGraphicFramePr>
            <a:graphicFrameLocks noGrp="1"/>
          </p:cNvGraphicFramePr>
          <p:nvPr userDrawn="1"/>
        </p:nvGraphicFramePr>
        <p:xfrm>
          <a:off x="8425323" y="1828800"/>
          <a:ext cx="3596640" cy="3631484"/>
        </p:xfrm>
        <a:graphic>
          <a:graphicData uri="http://schemas.openxmlformats.org/drawingml/2006/table">
            <a:tbl>
              <a:tblPr firstRow="1" bandRow="1">
                <a:tableStyleId>{7DF18680-E054-41AD-8BC1-D1AEF772440D}</a:tableStyleId>
              </a:tblPr>
              <a:tblGrid>
                <a:gridCol w="3596640">
                  <a:extLst>
                    <a:ext uri="{9D8B030D-6E8A-4147-A177-3AD203B41FA5}">
                      <a16:colId xmlns:a16="http://schemas.microsoft.com/office/drawing/2014/main" val="20000"/>
                    </a:ext>
                  </a:extLst>
                </a:gridCol>
              </a:tblGrid>
              <a:tr h="399898">
                <a:tc>
                  <a:txBody>
                    <a:bodyPr/>
                    <a:lstStyle/>
                    <a:p>
                      <a:pPr algn="ctr"/>
                      <a:r>
                        <a:rPr lang="en-US" sz="1400" dirty="0"/>
                        <a:t>Future State</a:t>
                      </a:r>
                    </a:p>
                  </a:txBody>
                  <a:tcPr marL="121920" marR="121920" anchor="ctr">
                    <a:solidFill>
                      <a:schemeClr val="tx2"/>
                    </a:solidFill>
                  </a:tcPr>
                </a:tc>
                <a:extLst>
                  <a:ext uri="{0D108BD9-81ED-4DB2-BD59-A6C34878D82A}">
                    <a16:rowId xmlns:a16="http://schemas.microsoft.com/office/drawing/2014/main" val="10000"/>
                  </a:ext>
                </a:extLst>
              </a:tr>
              <a:tr h="3231586">
                <a:tc>
                  <a:txBody>
                    <a:bodyPr/>
                    <a:lstStyle/>
                    <a:p>
                      <a:pPr marL="228600" indent="-228600">
                        <a:spcAft>
                          <a:spcPts val="600"/>
                        </a:spcAft>
                        <a:buFont typeface="Webdings" pitchFamily="18" charset="2"/>
                        <a:buChar char="4"/>
                      </a:pPr>
                      <a:endParaRPr lang="en-US" sz="1200" u="none" dirty="0"/>
                    </a:p>
                  </a:txBody>
                  <a:tcPr marL="121920" marR="121920"/>
                </a:tc>
                <a:extLst>
                  <a:ext uri="{0D108BD9-81ED-4DB2-BD59-A6C34878D82A}">
                    <a16:rowId xmlns:a16="http://schemas.microsoft.com/office/drawing/2014/main" val="10001"/>
                  </a:ext>
                </a:extLst>
              </a:tr>
            </a:tbl>
          </a:graphicData>
        </a:graphic>
      </p:graphicFrame>
      <p:sp>
        <p:nvSpPr>
          <p:cNvPr id="14" name="Text Placeholder 6"/>
          <p:cNvSpPr>
            <a:spLocks noGrp="1"/>
          </p:cNvSpPr>
          <p:nvPr>
            <p:ph type="body" sz="quarter" idx="12" hasCustomPrompt="1"/>
          </p:nvPr>
        </p:nvSpPr>
        <p:spPr>
          <a:xfrm>
            <a:off x="8426028" y="2286001"/>
            <a:ext cx="3535680" cy="3174284"/>
          </a:xfrm>
        </p:spPr>
        <p:txBody>
          <a:bodyPr>
            <a:noAutofit/>
          </a:bodyPr>
          <a:lstStyle>
            <a:lvl1pPr>
              <a:spcBef>
                <a:spcPts val="600"/>
              </a:spcBef>
              <a:defRPr sz="1400">
                <a:latin typeface="Cambria" panose="02040503050406030204" pitchFamily="18" charset="0"/>
                <a:ea typeface="Cambria" panose="02040503050406030204" pitchFamily="18" charset="0"/>
              </a:defRPr>
            </a:lvl1pPr>
            <a:lvl2pPr>
              <a:lnSpc>
                <a:spcPct val="100000"/>
              </a:lnSpc>
              <a:spcBef>
                <a:spcPts val="300"/>
              </a:spcBef>
              <a:defRPr sz="1200">
                <a:latin typeface="Cambria" panose="02040503050406030204" pitchFamily="18" charset="0"/>
                <a:ea typeface="Cambria" panose="02040503050406030204" pitchFamily="18" charset="0"/>
              </a:defRPr>
            </a:lvl2pPr>
          </a:lstStyle>
          <a:p>
            <a:pPr lvl="0"/>
            <a:r>
              <a:rPr lang="en-US" dirty="0"/>
              <a:t>Where would the client like to be?</a:t>
            </a:r>
          </a:p>
          <a:p>
            <a:pPr lvl="1"/>
            <a:r>
              <a:rPr lang="en-US" dirty="0"/>
              <a:t>Second level</a:t>
            </a:r>
          </a:p>
        </p:txBody>
      </p:sp>
      <p:sp>
        <p:nvSpPr>
          <p:cNvPr id="15" name="Right Arrow 14"/>
          <p:cNvSpPr/>
          <p:nvPr userDrawn="1"/>
        </p:nvSpPr>
        <p:spPr bwMode="auto">
          <a:xfrm>
            <a:off x="3925148" y="3313977"/>
            <a:ext cx="365760" cy="1188720"/>
          </a:xfrm>
          <a:prstGeom prst="rightArrow">
            <a:avLst>
              <a:gd name="adj1" fmla="val 50000"/>
              <a:gd name="adj2" fmla="val 100000"/>
            </a:avLst>
          </a:prstGeom>
          <a:solidFill>
            <a:schemeClr val="tx1"/>
          </a:solidFill>
          <a:ln>
            <a:noFill/>
            <a:headEnd type="none" w="med" len="med"/>
            <a:tailEnd type="none" w="med" len="med"/>
          </a:ln>
          <a:effectLst/>
        </p:spPr>
        <p:style>
          <a:lnRef idx="3">
            <a:schemeClr val="lt1"/>
          </a:lnRef>
          <a:fillRef idx="1">
            <a:schemeClr val="accent2"/>
          </a:fillRef>
          <a:effectRef idx="1">
            <a:schemeClr val="accent2"/>
          </a:effectRef>
          <a:fontRef idx="minor">
            <a:schemeClr val="lt1"/>
          </a:fontRef>
        </p:style>
        <p:txBody>
          <a:bodyPr vert="horz" wrap="none" lIns="45720" tIns="45720" rIns="45720" bIns="45720" numCol="1" rtlCol="0" anchor="ctr" anchorCtr="0" compatLnSpc="1">
            <a:prstTxWarp prst="textNoShape">
              <a:avLst/>
            </a:prstTxWarp>
          </a:bodyPr>
          <a:lstStyle/>
          <a:p>
            <a:pPr marL="234950" indent="-234950" defTabSz="914400" fontAlgn="base">
              <a:spcBef>
                <a:spcPct val="100000"/>
              </a:spcBef>
              <a:spcAft>
                <a:spcPct val="0"/>
              </a:spcAft>
              <a:buFont typeface="Webdings" pitchFamily="18" charset="2"/>
              <a:buChar char="4"/>
            </a:pPr>
            <a:endParaRPr lang="en-US" sz="1600" dirty="0">
              <a:solidFill>
                <a:srgbClr val="000000"/>
              </a:solidFill>
              <a:latin typeface="Cambria" panose="02040503050406030204" pitchFamily="18" charset="0"/>
              <a:ea typeface="Cambria" panose="02040503050406030204" pitchFamily="18" charset="0"/>
            </a:endParaRPr>
          </a:p>
        </p:txBody>
      </p:sp>
      <p:sp>
        <p:nvSpPr>
          <p:cNvPr id="16" name="Right Arrow 15"/>
          <p:cNvSpPr/>
          <p:nvPr userDrawn="1"/>
        </p:nvSpPr>
        <p:spPr bwMode="auto">
          <a:xfrm>
            <a:off x="8016240" y="3313977"/>
            <a:ext cx="365760" cy="1188720"/>
          </a:xfrm>
          <a:prstGeom prst="rightArrow">
            <a:avLst>
              <a:gd name="adj1" fmla="val 50000"/>
              <a:gd name="adj2" fmla="val 100000"/>
            </a:avLst>
          </a:prstGeom>
          <a:solidFill>
            <a:schemeClr val="tx1"/>
          </a:solidFill>
          <a:ln>
            <a:noFill/>
            <a:headEnd type="none" w="med" len="med"/>
            <a:tailEnd type="none" w="med" len="med"/>
          </a:ln>
          <a:effectLst/>
        </p:spPr>
        <p:style>
          <a:lnRef idx="3">
            <a:schemeClr val="lt1"/>
          </a:lnRef>
          <a:fillRef idx="1">
            <a:schemeClr val="accent2"/>
          </a:fillRef>
          <a:effectRef idx="1">
            <a:schemeClr val="accent2"/>
          </a:effectRef>
          <a:fontRef idx="minor">
            <a:schemeClr val="lt1"/>
          </a:fontRef>
        </p:style>
        <p:txBody>
          <a:bodyPr vert="horz" wrap="none" lIns="45720" tIns="45720" rIns="45720" bIns="45720" numCol="1" rtlCol="0" anchor="ctr" anchorCtr="0" compatLnSpc="1">
            <a:prstTxWarp prst="textNoShape">
              <a:avLst/>
            </a:prstTxWarp>
          </a:bodyPr>
          <a:lstStyle/>
          <a:p>
            <a:pPr marL="234950" indent="-234950" defTabSz="914400" fontAlgn="base">
              <a:spcBef>
                <a:spcPct val="100000"/>
              </a:spcBef>
              <a:spcAft>
                <a:spcPct val="0"/>
              </a:spcAft>
              <a:buFont typeface="Webdings" pitchFamily="18" charset="2"/>
              <a:buChar char="4"/>
            </a:pPr>
            <a:endParaRPr lang="en-US" sz="1600" dirty="0">
              <a:solidFill>
                <a:srgbClr val="000000"/>
              </a:solidFill>
              <a:latin typeface="Cambria" panose="02040503050406030204" pitchFamily="18" charset="0"/>
              <a:ea typeface="Cambria" panose="02040503050406030204" pitchFamily="18" charset="0"/>
            </a:endParaRPr>
          </a:p>
        </p:txBody>
      </p:sp>
      <p:graphicFrame>
        <p:nvGraphicFramePr>
          <p:cNvPr id="21" name="Table 20"/>
          <p:cNvGraphicFramePr>
            <a:graphicFrameLocks noGrp="1"/>
          </p:cNvGraphicFramePr>
          <p:nvPr userDrawn="1"/>
        </p:nvGraphicFramePr>
        <p:xfrm>
          <a:off x="4322867" y="2667000"/>
          <a:ext cx="3643072" cy="2286000"/>
        </p:xfrm>
        <a:graphic>
          <a:graphicData uri="http://schemas.openxmlformats.org/drawingml/2006/table">
            <a:tbl>
              <a:tblPr firstRow="1" bandRow="1">
                <a:tableStyleId>{073A0DAA-6AF3-43AB-8588-CEC1D06C72B9}</a:tableStyleId>
              </a:tblPr>
              <a:tblGrid>
                <a:gridCol w="3643072">
                  <a:extLst>
                    <a:ext uri="{9D8B030D-6E8A-4147-A177-3AD203B41FA5}">
                      <a16:colId xmlns:a16="http://schemas.microsoft.com/office/drawing/2014/main" val="20000"/>
                    </a:ext>
                  </a:extLst>
                </a:gridCol>
              </a:tblGrid>
              <a:tr h="426630">
                <a:tc>
                  <a:txBody>
                    <a:bodyPr/>
                    <a:lstStyle/>
                    <a:p>
                      <a:pPr algn="ctr"/>
                      <a:r>
                        <a:rPr lang="en-US" sz="1400" dirty="0"/>
                        <a:t>Key Questions</a:t>
                      </a:r>
                    </a:p>
                  </a:txBody>
                  <a:tcPr marL="121920" marR="121920" anchor="ctr"/>
                </a:tc>
                <a:extLst>
                  <a:ext uri="{0D108BD9-81ED-4DB2-BD59-A6C34878D82A}">
                    <a16:rowId xmlns:a16="http://schemas.microsoft.com/office/drawing/2014/main" val="10000"/>
                  </a:ext>
                </a:extLst>
              </a:tr>
              <a:tr h="1859370">
                <a:tc>
                  <a:txBody>
                    <a:bodyPr/>
                    <a:lstStyle/>
                    <a:p>
                      <a:pPr marL="228600" indent="-228600">
                        <a:spcAft>
                          <a:spcPts val="600"/>
                        </a:spcAft>
                        <a:buFont typeface="Webdings" pitchFamily="18" charset="2"/>
                        <a:buChar char="4"/>
                      </a:pPr>
                      <a:endParaRPr lang="en-US" sz="1200" u="none" dirty="0"/>
                    </a:p>
                  </a:txBody>
                  <a:tcPr marL="121920" marR="121920"/>
                </a:tc>
                <a:extLst>
                  <a:ext uri="{0D108BD9-81ED-4DB2-BD59-A6C34878D82A}">
                    <a16:rowId xmlns:a16="http://schemas.microsoft.com/office/drawing/2014/main" val="10001"/>
                  </a:ext>
                </a:extLst>
              </a:tr>
            </a:tbl>
          </a:graphicData>
        </a:graphic>
      </p:graphicFrame>
      <p:sp>
        <p:nvSpPr>
          <p:cNvPr id="22" name="Text Placeholder 6"/>
          <p:cNvSpPr>
            <a:spLocks noGrp="1"/>
          </p:cNvSpPr>
          <p:nvPr>
            <p:ph type="body" sz="quarter" idx="14" hasCustomPrompt="1"/>
          </p:nvPr>
        </p:nvSpPr>
        <p:spPr>
          <a:xfrm>
            <a:off x="4358640" y="3124200"/>
            <a:ext cx="3570252" cy="1828800"/>
          </a:xfrm>
        </p:spPr>
        <p:txBody>
          <a:bodyPr>
            <a:noAutofit/>
          </a:bodyPr>
          <a:lstStyle>
            <a:lvl1pPr>
              <a:spcBef>
                <a:spcPts val="600"/>
              </a:spcBef>
              <a:defRPr sz="1400">
                <a:latin typeface="Cambria" panose="02040503050406030204" pitchFamily="18" charset="0"/>
                <a:ea typeface="Cambria" panose="02040503050406030204" pitchFamily="18" charset="0"/>
              </a:defRPr>
            </a:lvl1pPr>
            <a:lvl2pPr>
              <a:lnSpc>
                <a:spcPct val="100000"/>
              </a:lnSpc>
              <a:spcBef>
                <a:spcPts val="300"/>
              </a:spcBef>
              <a:defRPr sz="1200">
                <a:latin typeface="Cambria" panose="02040503050406030204" pitchFamily="18" charset="0"/>
                <a:ea typeface="Cambria" panose="02040503050406030204" pitchFamily="18" charset="0"/>
              </a:defRPr>
            </a:lvl2pPr>
          </a:lstStyle>
          <a:p>
            <a:pPr lvl="0"/>
            <a:r>
              <a:rPr lang="en-US" dirty="0"/>
              <a:t>What is the one key question that we should answer to get from current to desired future state?</a:t>
            </a:r>
          </a:p>
          <a:p>
            <a:pPr lvl="1"/>
            <a:r>
              <a:rPr lang="en-US" dirty="0"/>
              <a:t>What questions will help me answer the one key question?</a:t>
            </a:r>
          </a:p>
        </p:txBody>
      </p:sp>
    </p:spTree>
    <p:extLst>
      <p:ext uri="{BB962C8B-B14F-4D97-AF65-F5344CB8AC3E}">
        <p14:creationId xmlns:p14="http://schemas.microsoft.com/office/powerpoint/2010/main" val="25712616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_0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6299464-ED20-4919-8B3A-2CFAE8DA2347}"/>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2456FD49-C258-4333-9422-358C976A341C}"/>
              </a:ext>
            </a:extLst>
          </p:cNvPr>
          <p:cNvSpPr>
            <a:spLocks noGrp="1"/>
          </p:cNvSpPr>
          <p:nvPr>
            <p:ph type="ctrTitle" hasCustomPrompt="1"/>
          </p:nvPr>
        </p:nvSpPr>
        <p:spPr>
          <a:xfrm>
            <a:off x="6343650" y="2173288"/>
            <a:ext cx="5143500" cy="2090808"/>
          </a:xfrm>
        </p:spPr>
        <p:txBody>
          <a:bodyPr anchor="b">
            <a:noAutofit/>
          </a:bodyPr>
          <a:lstStyle>
            <a:lvl1pPr algn="l">
              <a:defRPr sz="5400" b="1" cap="all" baseline="0">
                <a:solidFill>
                  <a:schemeClr val="bg1"/>
                </a:solidFill>
                <a:latin typeface="+mj-lt"/>
              </a:defRPr>
            </a:lvl1pPr>
          </a:lstStyle>
          <a:p>
            <a:r>
              <a:rPr lang="en-US" noProof="0" dirty="0"/>
              <a:t>Title comes here</a:t>
            </a:r>
          </a:p>
        </p:txBody>
      </p:sp>
      <p:sp>
        <p:nvSpPr>
          <p:cNvPr id="3" name="Subtitle 2">
            <a:extLst>
              <a:ext uri="{FF2B5EF4-FFF2-40B4-BE49-F238E27FC236}">
                <a16:creationId xmlns:a16="http://schemas.microsoft.com/office/drawing/2014/main" id="{59758E15-A93D-4FB9-843D-1490E27A151B}"/>
              </a:ext>
            </a:extLst>
          </p:cNvPr>
          <p:cNvSpPr>
            <a:spLocks noGrp="1"/>
          </p:cNvSpPr>
          <p:nvPr>
            <p:ph type="subTitle" idx="1"/>
          </p:nvPr>
        </p:nvSpPr>
        <p:spPr>
          <a:xfrm>
            <a:off x="6343650" y="4279971"/>
            <a:ext cx="5143500" cy="503167"/>
          </a:xfrm>
        </p:spPr>
        <p:txBody>
          <a:bodyPr>
            <a:noAutofit/>
          </a:bodyPr>
          <a:lstStyle>
            <a:lvl1pPr marL="0" indent="0" algn="l">
              <a:buNone/>
              <a:defRPr sz="1800" b="0" cap="all"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US" noProof="0" dirty="0"/>
          </a:p>
        </p:txBody>
      </p:sp>
      <p:sp>
        <p:nvSpPr>
          <p:cNvPr id="13" name="Picture Placeholder 12">
            <a:extLst>
              <a:ext uri="{FF2B5EF4-FFF2-40B4-BE49-F238E27FC236}">
                <a16:creationId xmlns:a16="http://schemas.microsoft.com/office/drawing/2014/main" id="{BCCC559D-0EC3-432C-B397-6897B366DF36}"/>
              </a:ext>
            </a:extLst>
          </p:cNvPr>
          <p:cNvSpPr>
            <a:spLocks noGrp="1"/>
          </p:cNvSpPr>
          <p:nvPr>
            <p:ph type="pic" sz="quarter" idx="10"/>
          </p:nvPr>
        </p:nvSpPr>
        <p:spPr>
          <a:xfrm>
            <a:off x="710812" y="728545"/>
            <a:ext cx="5305661" cy="5305661"/>
          </a:xfrm>
          <a:prstGeom prst="ellipse">
            <a:avLst/>
          </a:prstGeom>
          <a:solidFill>
            <a:schemeClr val="bg2"/>
          </a:solidFill>
        </p:spPr>
        <p:txBody>
          <a:bodyPr anchor="ctr"/>
          <a:lstStyle>
            <a:lvl1pPr marL="0" indent="0" algn="ctr">
              <a:buNone/>
              <a:defRPr/>
            </a:lvl1pPr>
          </a:lstStyle>
          <a:p>
            <a:r>
              <a:rPr lang="en-US" noProof="0" dirty="0"/>
              <a:t>Click icon to add picture</a:t>
            </a:r>
          </a:p>
        </p:txBody>
      </p:sp>
      <p:cxnSp>
        <p:nvCxnSpPr>
          <p:cNvPr id="5" name="Straight Connector 4">
            <a:extLst>
              <a:ext uri="{FF2B5EF4-FFF2-40B4-BE49-F238E27FC236}">
                <a16:creationId xmlns:a16="http://schemas.microsoft.com/office/drawing/2014/main" id="{819AFA09-F4B1-493D-BCAD-FF30C20CD1AA}"/>
              </a:ext>
            </a:extLst>
          </p:cNvPr>
          <p:cNvCxnSpPr/>
          <p:nvPr userDrawn="1"/>
        </p:nvCxnSpPr>
        <p:spPr>
          <a:xfrm>
            <a:off x="6469778" y="4233582"/>
            <a:ext cx="2532336"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1214083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pos="7333" userDrawn="1">
          <p15:clr>
            <a:srgbClr val="FBAE40"/>
          </p15:clr>
        </p15:guide>
        <p15:guide id="4" pos="362"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Slide_0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6FD49-C258-4333-9422-358C976A341C}"/>
              </a:ext>
            </a:extLst>
          </p:cNvPr>
          <p:cNvSpPr>
            <a:spLocks noGrp="1"/>
          </p:cNvSpPr>
          <p:nvPr>
            <p:ph type="ctrTitle" hasCustomPrompt="1"/>
          </p:nvPr>
        </p:nvSpPr>
        <p:spPr>
          <a:xfrm>
            <a:off x="6343650" y="2173288"/>
            <a:ext cx="5143500" cy="2090808"/>
          </a:xfrm>
        </p:spPr>
        <p:txBody>
          <a:bodyPr anchor="b">
            <a:noAutofit/>
          </a:bodyPr>
          <a:lstStyle>
            <a:lvl1pPr algn="l">
              <a:defRPr sz="5400" b="1" cap="all" baseline="0">
                <a:solidFill>
                  <a:schemeClr val="accent1"/>
                </a:solidFill>
                <a:latin typeface="+mj-lt"/>
              </a:defRPr>
            </a:lvl1pPr>
          </a:lstStyle>
          <a:p>
            <a:r>
              <a:rPr lang="en-US" noProof="0" dirty="0"/>
              <a:t>Title comes here</a:t>
            </a:r>
          </a:p>
        </p:txBody>
      </p:sp>
      <p:sp>
        <p:nvSpPr>
          <p:cNvPr id="3" name="Subtitle 2">
            <a:extLst>
              <a:ext uri="{FF2B5EF4-FFF2-40B4-BE49-F238E27FC236}">
                <a16:creationId xmlns:a16="http://schemas.microsoft.com/office/drawing/2014/main" id="{59758E15-A93D-4FB9-843D-1490E27A151B}"/>
              </a:ext>
            </a:extLst>
          </p:cNvPr>
          <p:cNvSpPr>
            <a:spLocks noGrp="1"/>
          </p:cNvSpPr>
          <p:nvPr>
            <p:ph type="subTitle" idx="1"/>
          </p:nvPr>
        </p:nvSpPr>
        <p:spPr>
          <a:xfrm>
            <a:off x="6343650" y="4279971"/>
            <a:ext cx="5143500" cy="503167"/>
          </a:xfrm>
        </p:spPr>
        <p:txBody>
          <a:bodyPr>
            <a:noAutofit/>
          </a:bodyPr>
          <a:lstStyle>
            <a:lvl1pPr marL="0" indent="0" algn="l">
              <a:buNone/>
              <a:defRPr sz="1800" b="0" cap="all"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US" noProof="0" dirty="0"/>
          </a:p>
        </p:txBody>
      </p:sp>
      <p:sp>
        <p:nvSpPr>
          <p:cNvPr id="13" name="Picture Placeholder 12">
            <a:extLst>
              <a:ext uri="{FF2B5EF4-FFF2-40B4-BE49-F238E27FC236}">
                <a16:creationId xmlns:a16="http://schemas.microsoft.com/office/drawing/2014/main" id="{BCCC559D-0EC3-432C-B397-6897B366DF36}"/>
              </a:ext>
            </a:extLst>
          </p:cNvPr>
          <p:cNvSpPr>
            <a:spLocks noGrp="1"/>
          </p:cNvSpPr>
          <p:nvPr>
            <p:ph type="pic" sz="quarter" idx="10"/>
          </p:nvPr>
        </p:nvSpPr>
        <p:spPr>
          <a:xfrm>
            <a:off x="710812" y="728545"/>
            <a:ext cx="5305661" cy="5305661"/>
          </a:xfrm>
          <a:prstGeom prst="ellipse">
            <a:avLst/>
          </a:prstGeom>
          <a:solidFill>
            <a:schemeClr val="bg2"/>
          </a:solidFill>
        </p:spPr>
        <p:txBody>
          <a:bodyPr anchor="ctr"/>
          <a:lstStyle>
            <a:lvl1pPr marL="0" indent="0" algn="ctr">
              <a:buNone/>
              <a:defRPr/>
            </a:lvl1pPr>
          </a:lstStyle>
          <a:p>
            <a:r>
              <a:rPr lang="en-US" noProof="0"/>
              <a:t>Click icon to add picture</a:t>
            </a:r>
            <a:endParaRPr lang="en-US" noProof="0" dirty="0"/>
          </a:p>
        </p:txBody>
      </p:sp>
      <p:grpSp>
        <p:nvGrpSpPr>
          <p:cNvPr id="14" name="Group 13">
            <a:extLst>
              <a:ext uri="{FF2B5EF4-FFF2-40B4-BE49-F238E27FC236}">
                <a16:creationId xmlns:a16="http://schemas.microsoft.com/office/drawing/2014/main" id="{0DC2055F-AE3F-46BE-B57E-A0F1A86D1C36}"/>
              </a:ext>
            </a:extLst>
          </p:cNvPr>
          <p:cNvGrpSpPr/>
          <p:nvPr userDrawn="1"/>
        </p:nvGrpSpPr>
        <p:grpSpPr>
          <a:xfrm>
            <a:off x="-1728305" y="-2049517"/>
            <a:ext cx="8917229" cy="10769768"/>
            <a:chOff x="11114088" y="2241550"/>
            <a:chExt cx="1905000" cy="2354263"/>
          </a:xfrm>
          <a:solidFill>
            <a:schemeClr val="bg2">
              <a:alpha val="91000"/>
            </a:schemeClr>
          </a:solidFill>
        </p:grpSpPr>
        <p:sp>
          <p:nvSpPr>
            <p:cNvPr id="15" name="Freeform 5">
              <a:extLst>
                <a:ext uri="{FF2B5EF4-FFF2-40B4-BE49-F238E27FC236}">
                  <a16:creationId xmlns:a16="http://schemas.microsoft.com/office/drawing/2014/main" id="{C98EF042-A3B8-406D-BC16-153A989F571A}"/>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6" name="Freeform 6">
              <a:extLst>
                <a:ext uri="{FF2B5EF4-FFF2-40B4-BE49-F238E27FC236}">
                  <a16:creationId xmlns:a16="http://schemas.microsoft.com/office/drawing/2014/main" id="{68E5FAC9-A660-4D7A-AC84-0A7C8CC3BB65}"/>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pic>
        <p:nvPicPr>
          <p:cNvPr id="9" name="Picture 8">
            <a:extLst>
              <a:ext uri="{FF2B5EF4-FFF2-40B4-BE49-F238E27FC236}">
                <a16:creationId xmlns:a16="http://schemas.microsoft.com/office/drawing/2014/main" id="{4FE28ACC-E44C-4381-B768-0310810E78D2}"/>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6372999" y="1312605"/>
            <a:ext cx="1745251" cy="673365"/>
          </a:xfrm>
          <a:prstGeom prst="rect">
            <a:avLst/>
          </a:prstGeom>
        </p:spPr>
      </p:pic>
      <p:cxnSp>
        <p:nvCxnSpPr>
          <p:cNvPr id="5" name="Straight Connector 4">
            <a:extLst>
              <a:ext uri="{FF2B5EF4-FFF2-40B4-BE49-F238E27FC236}">
                <a16:creationId xmlns:a16="http://schemas.microsoft.com/office/drawing/2014/main" id="{819AFA09-F4B1-493D-BCAD-FF30C20CD1AA}"/>
              </a:ext>
            </a:extLst>
          </p:cNvPr>
          <p:cNvCxnSpPr/>
          <p:nvPr userDrawn="1"/>
        </p:nvCxnSpPr>
        <p:spPr>
          <a:xfrm>
            <a:off x="6469778" y="4233582"/>
            <a:ext cx="2532336"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5737039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Slide_0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6299464-ED20-4919-8B3A-2CFAE8DA2347}"/>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2456FD49-C258-4333-9422-358C976A341C}"/>
              </a:ext>
            </a:extLst>
          </p:cNvPr>
          <p:cNvSpPr>
            <a:spLocks noGrp="1"/>
          </p:cNvSpPr>
          <p:nvPr>
            <p:ph type="ctrTitle" hasCustomPrompt="1"/>
          </p:nvPr>
        </p:nvSpPr>
        <p:spPr>
          <a:xfrm>
            <a:off x="6343650" y="2173288"/>
            <a:ext cx="5143500" cy="2090808"/>
          </a:xfrm>
        </p:spPr>
        <p:txBody>
          <a:bodyPr anchor="b">
            <a:noAutofit/>
          </a:bodyPr>
          <a:lstStyle>
            <a:lvl1pPr algn="l">
              <a:defRPr sz="5400" b="1" cap="all" baseline="0">
                <a:solidFill>
                  <a:schemeClr val="bg1"/>
                </a:solidFill>
                <a:latin typeface="+mj-lt"/>
              </a:defRPr>
            </a:lvl1pPr>
          </a:lstStyle>
          <a:p>
            <a:r>
              <a:rPr lang="en-US" noProof="0" dirty="0"/>
              <a:t>Title comes here</a:t>
            </a:r>
          </a:p>
        </p:txBody>
      </p:sp>
      <p:sp>
        <p:nvSpPr>
          <p:cNvPr id="3" name="Subtitle 2">
            <a:extLst>
              <a:ext uri="{FF2B5EF4-FFF2-40B4-BE49-F238E27FC236}">
                <a16:creationId xmlns:a16="http://schemas.microsoft.com/office/drawing/2014/main" id="{59758E15-A93D-4FB9-843D-1490E27A151B}"/>
              </a:ext>
            </a:extLst>
          </p:cNvPr>
          <p:cNvSpPr>
            <a:spLocks noGrp="1"/>
          </p:cNvSpPr>
          <p:nvPr>
            <p:ph type="subTitle" idx="1"/>
          </p:nvPr>
        </p:nvSpPr>
        <p:spPr>
          <a:xfrm>
            <a:off x="6343650" y="4279971"/>
            <a:ext cx="5143500" cy="503167"/>
          </a:xfrm>
        </p:spPr>
        <p:txBody>
          <a:bodyPr>
            <a:noAutofit/>
          </a:bodyPr>
          <a:lstStyle>
            <a:lvl1pPr marL="0" indent="0" algn="l">
              <a:buNone/>
              <a:defRPr sz="1800" b="0" cap="all"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US" noProof="0" dirty="0"/>
          </a:p>
        </p:txBody>
      </p:sp>
      <p:sp>
        <p:nvSpPr>
          <p:cNvPr id="13" name="Picture Placeholder 12">
            <a:extLst>
              <a:ext uri="{FF2B5EF4-FFF2-40B4-BE49-F238E27FC236}">
                <a16:creationId xmlns:a16="http://schemas.microsoft.com/office/drawing/2014/main" id="{BCCC559D-0EC3-432C-B397-6897B366DF36}"/>
              </a:ext>
            </a:extLst>
          </p:cNvPr>
          <p:cNvSpPr>
            <a:spLocks noGrp="1"/>
          </p:cNvSpPr>
          <p:nvPr>
            <p:ph type="pic" sz="quarter" idx="10"/>
          </p:nvPr>
        </p:nvSpPr>
        <p:spPr>
          <a:xfrm>
            <a:off x="710812" y="728545"/>
            <a:ext cx="5305661" cy="5305661"/>
          </a:xfrm>
          <a:prstGeom prst="ellipse">
            <a:avLst/>
          </a:prstGeom>
          <a:solidFill>
            <a:schemeClr val="bg2"/>
          </a:solidFill>
        </p:spPr>
        <p:txBody>
          <a:bodyPr anchor="ctr"/>
          <a:lstStyle>
            <a:lvl1pPr marL="0" indent="0" algn="ctr">
              <a:buNone/>
              <a:defRPr/>
            </a:lvl1pPr>
          </a:lstStyle>
          <a:p>
            <a:r>
              <a:rPr lang="en-US" noProof="0"/>
              <a:t>Click icon to add picture</a:t>
            </a:r>
            <a:endParaRPr lang="en-US" noProof="0" dirty="0"/>
          </a:p>
        </p:txBody>
      </p:sp>
      <p:grpSp>
        <p:nvGrpSpPr>
          <p:cNvPr id="14" name="Group 13">
            <a:extLst>
              <a:ext uri="{FF2B5EF4-FFF2-40B4-BE49-F238E27FC236}">
                <a16:creationId xmlns:a16="http://schemas.microsoft.com/office/drawing/2014/main" id="{0DC2055F-AE3F-46BE-B57E-A0F1A86D1C36}"/>
              </a:ext>
            </a:extLst>
          </p:cNvPr>
          <p:cNvGrpSpPr/>
          <p:nvPr userDrawn="1"/>
        </p:nvGrpSpPr>
        <p:grpSpPr>
          <a:xfrm>
            <a:off x="-1728305" y="-2049517"/>
            <a:ext cx="8917229" cy="10769768"/>
            <a:chOff x="11114088" y="2241550"/>
            <a:chExt cx="1905000" cy="2354263"/>
          </a:xfrm>
          <a:solidFill>
            <a:schemeClr val="bg1">
              <a:alpha val="16000"/>
            </a:schemeClr>
          </a:solidFill>
        </p:grpSpPr>
        <p:sp>
          <p:nvSpPr>
            <p:cNvPr id="15" name="Freeform 5">
              <a:extLst>
                <a:ext uri="{FF2B5EF4-FFF2-40B4-BE49-F238E27FC236}">
                  <a16:creationId xmlns:a16="http://schemas.microsoft.com/office/drawing/2014/main" id="{C98EF042-A3B8-406D-BC16-153A989F571A}"/>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6" name="Freeform 6">
              <a:extLst>
                <a:ext uri="{FF2B5EF4-FFF2-40B4-BE49-F238E27FC236}">
                  <a16:creationId xmlns:a16="http://schemas.microsoft.com/office/drawing/2014/main" id="{68E5FAC9-A660-4D7A-AC84-0A7C8CC3BB65}"/>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pic>
        <p:nvPicPr>
          <p:cNvPr id="9" name="Picture 8">
            <a:extLst>
              <a:ext uri="{FF2B5EF4-FFF2-40B4-BE49-F238E27FC236}">
                <a16:creationId xmlns:a16="http://schemas.microsoft.com/office/drawing/2014/main" id="{4FE28ACC-E44C-4381-B768-0310810E78D2}"/>
              </a:ext>
            </a:extLst>
          </p:cNvPr>
          <p:cNvPicPr>
            <a:picLocks noChangeAspect="1"/>
          </p:cNvPicPr>
          <p:nvPr userDrawn="1"/>
        </p:nvPicPr>
        <p:blipFill>
          <a:blip r:embed="rId2">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a:ext>
            </a:extLst>
          </a:blip>
          <a:stretch>
            <a:fillRect/>
          </a:stretch>
        </p:blipFill>
        <p:spPr>
          <a:xfrm>
            <a:off x="10015850" y="391862"/>
            <a:ext cx="1745251" cy="673365"/>
          </a:xfrm>
          <a:prstGeom prst="rect">
            <a:avLst/>
          </a:prstGeom>
        </p:spPr>
      </p:pic>
      <p:cxnSp>
        <p:nvCxnSpPr>
          <p:cNvPr id="5" name="Straight Connector 4">
            <a:extLst>
              <a:ext uri="{FF2B5EF4-FFF2-40B4-BE49-F238E27FC236}">
                <a16:creationId xmlns:a16="http://schemas.microsoft.com/office/drawing/2014/main" id="{819AFA09-F4B1-493D-BCAD-FF30C20CD1AA}"/>
              </a:ext>
            </a:extLst>
          </p:cNvPr>
          <p:cNvCxnSpPr/>
          <p:nvPr userDrawn="1"/>
        </p:nvCxnSpPr>
        <p:spPr>
          <a:xfrm>
            <a:off x="6469778" y="4233582"/>
            <a:ext cx="2532336"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4465248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7333">
          <p15:clr>
            <a:srgbClr val="FBAE40"/>
          </p15:clr>
        </p15:guide>
        <p15:guide id="4" pos="362">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Header with Imag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9087E09-D75F-4E26-B01E-A1A09BA2EA70}"/>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AF7A70B7-7ADE-4E0B-B956-363B0B1AA613}"/>
              </a:ext>
            </a:extLst>
          </p:cNvPr>
          <p:cNvSpPr>
            <a:spLocks noGrp="1"/>
          </p:cNvSpPr>
          <p:nvPr>
            <p:ph type="title"/>
          </p:nvPr>
        </p:nvSpPr>
        <p:spPr>
          <a:xfrm>
            <a:off x="831850" y="182563"/>
            <a:ext cx="10515600" cy="940181"/>
          </a:xfrm>
        </p:spPr>
        <p:txBody>
          <a:bodyPr anchor="b">
            <a:noAutofit/>
          </a:bodyPr>
          <a:lstStyle>
            <a:lvl1pPr algn="ctr">
              <a:defRPr sz="4000" b="1" cap="all" baseline="0">
                <a:solidFill>
                  <a:schemeClr val="bg1"/>
                </a:solidFill>
              </a:defRPr>
            </a:lvl1pPr>
          </a:lstStyle>
          <a:p>
            <a:r>
              <a:rPr lang="en-US" noProof="0"/>
              <a:t>Click to edit Master title style</a:t>
            </a:r>
          </a:p>
        </p:txBody>
      </p:sp>
      <p:sp>
        <p:nvSpPr>
          <p:cNvPr id="3" name="Text Placeholder 2">
            <a:extLst>
              <a:ext uri="{FF2B5EF4-FFF2-40B4-BE49-F238E27FC236}">
                <a16:creationId xmlns:a16="http://schemas.microsoft.com/office/drawing/2014/main" id="{4ACB5603-8A62-4D45-B6EF-0D7E2D5FC4F7}"/>
              </a:ext>
            </a:extLst>
          </p:cNvPr>
          <p:cNvSpPr>
            <a:spLocks noGrp="1"/>
          </p:cNvSpPr>
          <p:nvPr>
            <p:ph type="body" idx="1" hasCustomPrompt="1"/>
          </p:nvPr>
        </p:nvSpPr>
        <p:spPr>
          <a:xfrm>
            <a:off x="2139388" y="1154832"/>
            <a:ext cx="7900525" cy="764460"/>
          </a:xfrm>
        </p:spPr>
        <p:txBody>
          <a:bodyPr>
            <a:noAutofit/>
          </a:bodyPr>
          <a:lstStyle>
            <a:lvl1pPr marL="0" indent="0" algn="ctr">
              <a:buNone/>
              <a:defRPr sz="1800" cap="none" baseline="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Dummy Text Comes Here</a:t>
            </a:r>
          </a:p>
        </p:txBody>
      </p:sp>
      <p:pic>
        <p:nvPicPr>
          <p:cNvPr id="8" name="Picture 7">
            <a:extLst>
              <a:ext uri="{FF2B5EF4-FFF2-40B4-BE49-F238E27FC236}">
                <a16:creationId xmlns:a16="http://schemas.microsoft.com/office/drawing/2014/main" id="{25FC40B0-ED27-47E5-A3C2-32A8418567EE}"/>
              </a:ext>
            </a:extLst>
          </p:cNvPr>
          <p:cNvPicPr>
            <a:picLocks noChangeAspect="1"/>
          </p:cNvPicPr>
          <p:nvPr userDrawn="1"/>
        </p:nvPicPr>
        <p:blipFill>
          <a:blip r:embed="rId2">
            <a:biLevel thresh="25000"/>
            <a:extLst>
              <a:ext uri="{28A0092B-C50C-407E-A947-70E740481C1C}">
                <a14:useLocalDpi xmlns:a14="http://schemas.microsoft.com/office/drawing/2010/main"/>
              </a:ext>
            </a:extLst>
          </a:blip>
          <a:stretch>
            <a:fillRect/>
          </a:stretch>
        </p:blipFill>
        <p:spPr>
          <a:xfrm>
            <a:off x="469638" y="6260507"/>
            <a:ext cx="1075427" cy="414929"/>
          </a:xfrm>
          <a:prstGeom prst="rect">
            <a:avLst/>
          </a:prstGeom>
        </p:spPr>
      </p:pic>
      <p:sp>
        <p:nvSpPr>
          <p:cNvPr id="11" name="Oval 10">
            <a:extLst>
              <a:ext uri="{FF2B5EF4-FFF2-40B4-BE49-F238E27FC236}">
                <a16:creationId xmlns:a16="http://schemas.microsoft.com/office/drawing/2014/main" id="{8931D2A9-0B92-4197-8802-80424C14EA7E}"/>
              </a:ext>
            </a:extLst>
          </p:cNvPr>
          <p:cNvSpPr/>
          <p:nvPr userDrawn="1"/>
        </p:nvSpPr>
        <p:spPr>
          <a:xfrm>
            <a:off x="11371669" y="6409397"/>
            <a:ext cx="280051" cy="28005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Slide Number Placeholder 5">
            <a:extLst>
              <a:ext uri="{FF2B5EF4-FFF2-40B4-BE49-F238E27FC236}">
                <a16:creationId xmlns:a16="http://schemas.microsoft.com/office/drawing/2014/main" id="{533B74B0-30B9-45C2-9AE6-45D1978AAFAE}"/>
              </a:ext>
            </a:extLst>
          </p:cNvPr>
          <p:cNvSpPr>
            <a:spLocks noGrp="1"/>
          </p:cNvSpPr>
          <p:nvPr>
            <p:ph type="sldNum" sz="quarter" idx="12"/>
          </p:nvPr>
        </p:nvSpPr>
        <p:spPr>
          <a:xfrm>
            <a:off x="11363696" y="6455739"/>
            <a:ext cx="294460" cy="187367"/>
          </a:xfrm>
        </p:spPr>
        <p:txBody>
          <a:bodyPr lIns="0" tIns="0" rIns="0" bIns="0"/>
          <a:lstStyle>
            <a:lvl1pPr algn="ctr">
              <a:defRPr sz="900">
                <a:solidFill>
                  <a:srgbClr val="2C567A"/>
                </a:solidFill>
                <a:latin typeface="+mn-lt"/>
              </a:defRPr>
            </a:lvl1pPr>
          </a:lstStyle>
          <a:p>
            <a:fld id="{9EC71654-96A5-4280-94F3-931C61A9F92C}" type="slidenum">
              <a:rPr lang="en-US" noProof="0" smtClean="0"/>
              <a:pPr/>
              <a:t>‹#›</a:t>
            </a:fld>
            <a:endParaRPr lang="en-US" noProof="0" dirty="0"/>
          </a:p>
        </p:txBody>
      </p:sp>
      <p:sp>
        <p:nvSpPr>
          <p:cNvPr id="15" name="Picture Placeholder 14">
            <a:extLst>
              <a:ext uri="{FF2B5EF4-FFF2-40B4-BE49-F238E27FC236}">
                <a16:creationId xmlns:a16="http://schemas.microsoft.com/office/drawing/2014/main" id="{B5A30B6B-EEDB-4142-8138-D50F5A307D76}"/>
              </a:ext>
            </a:extLst>
          </p:cNvPr>
          <p:cNvSpPr>
            <a:spLocks noGrp="1"/>
          </p:cNvSpPr>
          <p:nvPr>
            <p:ph type="pic" sz="quarter" idx="13"/>
          </p:nvPr>
        </p:nvSpPr>
        <p:spPr>
          <a:xfrm>
            <a:off x="2993041" y="2270376"/>
            <a:ext cx="6206400" cy="4587625"/>
          </a:xfrm>
          <a:custGeom>
            <a:avLst/>
            <a:gdLst>
              <a:gd name="connsiteX0" fmla="*/ 3103200 w 6206400"/>
              <a:gd name="connsiteY0" fmla="*/ 0 h 4587625"/>
              <a:gd name="connsiteX1" fmla="*/ 6206400 w 6206400"/>
              <a:gd name="connsiteY1" fmla="*/ 3103200 h 4587625"/>
              <a:gd name="connsiteX2" fmla="*/ 5831861 w 6206400"/>
              <a:gd name="connsiteY2" fmla="*/ 4582370 h 4587625"/>
              <a:gd name="connsiteX3" fmla="*/ 5828668 w 6206400"/>
              <a:gd name="connsiteY3" fmla="*/ 4587625 h 4587625"/>
              <a:gd name="connsiteX4" fmla="*/ 377733 w 6206400"/>
              <a:gd name="connsiteY4" fmla="*/ 4587625 h 4587625"/>
              <a:gd name="connsiteX5" fmla="*/ 374540 w 6206400"/>
              <a:gd name="connsiteY5" fmla="*/ 4582370 h 4587625"/>
              <a:gd name="connsiteX6" fmla="*/ 0 w 6206400"/>
              <a:gd name="connsiteY6" fmla="*/ 3103200 h 4587625"/>
              <a:gd name="connsiteX7" fmla="*/ 3103200 w 6206400"/>
              <a:gd name="connsiteY7" fmla="*/ 0 h 458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06400" h="4587625">
                <a:moveTo>
                  <a:pt x="3103200" y="0"/>
                </a:moveTo>
                <a:cubicBezTo>
                  <a:pt x="4817050" y="0"/>
                  <a:pt x="6206400" y="1389350"/>
                  <a:pt x="6206400" y="3103200"/>
                </a:cubicBezTo>
                <a:cubicBezTo>
                  <a:pt x="6206400" y="3638778"/>
                  <a:pt x="6070721" y="4142667"/>
                  <a:pt x="5831861" y="4582370"/>
                </a:cubicBezTo>
                <a:lnTo>
                  <a:pt x="5828668" y="4587625"/>
                </a:lnTo>
                <a:lnTo>
                  <a:pt x="377733" y="4587625"/>
                </a:lnTo>
                <a:lnTo>
                  <a:pt x="374540" y="4582370"/>
                </a:lnTo>
                <a:cubicBezTo>
                  <a:pt x="135679" y="4142667"/>
                  <a:pt x="0" y="3638778"/>
                  <a:pt x="0" y="3103200"/>
                </a:cubicBezTo>
                <a:cubicBezTo>
                  <a:pt x="0" y="1389350"/>
                  <a:pt x="1389350" y="0"/>
                  <a:pt x="3103200" y="0"/>
                </a:cubicBezTo>
                <a:close/>
              </a:path>
            </a:pathLst>
          </a:custGeom>
          <a:solidFill>
            <a:schemeClr val="bg2"/>
          </a:solidFill>
        </p:spPr>
        <p:txBody>
          <a:bodyPr wrap="square" anchor="ctr">
            <a:noAutofit/>
          </a:bodyPr>
          <a:lstStyle>
            <a:lvl1pPr marL="0" indent="0" algn="ctr">
              <a:buNone/>
              <a:defRPr sz="2400"/>
            </a:lvl1pPr>
          </a:lstStyle>
          <a:p>
            <a:r>
              <a:rPr lang="en-US" noProof="0"/>
              <a:t>Click icon to add picture</a:t>
            </a:r>
            <a:endParaRPr lang="en-US" noProof="0" dirty="0"/>
          </a:p>
        </p:txBody>
      </p:sp>
    </p:spTree>
    <p:extLst>
      <p:ext uri="{BB962C8B-B14F-4D97-AF65-F5344CB8AC3E}">
        <p14:creationId xmlns:p14="http://schemas.microsoft.com/office/powerpoint/2010/main" val="426289365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and Content with Imag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FEE9886-36F0-4E06-A3A6-D8F00B0665A1}"/>
              </a:ext>
            </a:extLst>
          </p:cNvPr>
          <p:cNvSpPr>
            <a:spLocks noGrp="1"/>
          </p:cNvSpPr>
          <p:nvPr>
            <p:ph idx="1"/>
          </p:nvPr>
        </p:nvSpPr>
        <p:spPr>
          <a:xfrm>
            <a:off x="538960" y="1825625"/>
            <a:ext cx="4914189" cy="4351338"/>
          </a:xfrm>
        </p:spPr>
        <p:txBody>
          <a:bodyPr lIns="0" tIns="0" rIns="0" bIns="0">
            <a:noAutofit/>
          </a:bodyPr>
          <a:lstStyle>
            <a:lvl1pPr>
              <a:defRPr sz="2400"/>
            </a:lvl1pPr>
            <a:lvl2pPr>
              <a:defRPr sz="2000"/>
            </a:lvl2pPr>
            <a:lvl3pPr>
              <a:defRPr sz="1800"/>
            </a:lvl3pPr>
            <a:lvl4pPr>
              <a:defRPr sz="1600"/>
            </a:lvl4pPr>
            <a:lvl5pPr>
              <a:defRPr sz="16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pic>
        <p:nvPicPr>
          <p:cNvPr id="8" name="Picture 7">
            <a:extLst>
              <a:ext uri="{FF2B5EF4-FFF2-40B4-BE49-F238E27FC236}">
                <a16:creationId xmlns:a16="http://schemas.microsoft.com/office/drawing/2014/main" id="{676C557E-B5A7-4416-BCC0-5743550BF152}"/>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grpSp>
        <p:nvGrpSpPr>
          <p:cNvPr id="10" name="Group 9">
            <a:extLst>
              <a:ext uri="{FF2B5EF4-FFF2-40B4-BE49-F238E27FC236}">
                <a16:creationId xmlns:a16="http://schemas.microsoft.com/office/drawing/2014/main" id="{42E17FB3-B5C4-4B3A-A57B-C6493A9D0C66}"/>
              </a:ext>
            </a:extLst>
          </p:cNvPr>
          <p:cNvGrpSpPr/>
          <p:nvPr userDrawn="1"/>
        </p:nvGrpSpPr>
        <p:grpSpPr>
          <a:xfrm rot="8650774">
            <a:off x="5037655" y="4336093"/>
            <a:ext cx="1905000" cy="2354263"/>
            <a:chOff x="11114088" y="2241550"/>
            <a:chExt cx="1905000" cy="2354263"/>
          </a:xfrm>
          <a:solidFill>
            <a:schemeClr val="bg2"/>
          </a:solidFill>
        </p:grpSpPr>
        <p:sp>
          <p:nvSpPr>
            <p:cNvPr id="11" name="Freeform 5">
              <a:extLst>
                <a:ext uri="{FF2B5EF4-FFF2-40B4-BE49-F238E27FC236}">
                  <a16:creationId xmlns:a16="http://schemas.microsoft.com/office/drawing/2014/main" id="{DCA6C454-F761-4265-BB5E-DFD947CC3592}"/>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2" name="Freeform 6">
              <a:extLst>
                <a:ext uri="{FF2B5EF4-FFF2-40B4-BE49-F238E27FC236}">
                  <a16:creationId xmlns:a16="http://schemas.microsoft.com/office/drawing/2014/main" id="{6B853B2F-9E1C-4AC4-9344-8610498D5B52}"/>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3" name="Freeform 7">
              <a:extLst>
                <a:ext uri="{FF2B5EF4-FFF2-40B4-BE49-F238E27FC236}">
                  <a16:creationId xmlns:a16="http://schemas.microsoft.com/office/drawing/2014/main" id="{B7FCC84B-2235-4948-8277-8363DFC691A4}"/>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23" name="Picture Placeholder 22">
            <a:extLst>
              <a:ext uri="{FF2B5EF4-FFF2-40B4-BE49-F238E27FC236}">
                <a16:creationId xmlns:a16="http://schemas.microsoft.com/office/drawing/2014/main" id="{26619E66-5354-4D60-8529-27917AC037C0}"/>
              </a:ext>
            </a:extLst>
          </p:cNvPr>
          <p:cNvSpPr>
            <a:spLocks noGrp="1"/>
          </p:cNvSpPr>
          <p:nvPr>
            <p:ph type="pic" sz="quarter" idx="13"/>
          </p:nvPr>
        </p:nvSpPr>
        <p:spPr>
          <a:xfrm>
            <a:off x="5884648" y="0"/>
            <a:ext cx="6307353" cy="5780372"/>
          </a:xfrm>
          <a:custGeom>
            <a:avLst/>
            <a:gdLst>
              <a:gd name="connsiteX0" fmla="*/ 760444 w 6307353"/>
              <a:gd name="connsiteY0" fmla="*/ 0 h 5780372"/>
              <a:gd name="connsiteX1" fmla="*/ 6307353 w 6307353"/>
              <a:gd name="connsiteY1" fmla="*/ 0 h 5780372"/>
              <a:gd name="connsiteX2" fmla="*/ 6307353 w 6307353"/>
              <a:gd name="connsiteY2" fmla="*/ 4515612 h 5780372"/>
              <a:gd name="connsiteX3" fmla="*/ 6110746 w 6307353"/>
              <a:gd name="connsiteY3" fmla="*/ 4731934 h 5780372"/>
              <a:gd name="connsiteX4" fmla="*/ 3579592 w 6307353"/>
              <a:gd name="connsiteY4" fmla="*/ 5780372 h 5780372"/>
              <a:gd name="connsiteX5" fmla="*/ 0 w 6307353"/>
              <a:gd name="connsiteY5" fmla="*/ 2200780 h 5780372"/>
              <a:gd name="connsiteX6" fmla="*/ 611338 w 6307353"/>
              <a:gd name="connsiteY6" fmla="*/ 199396 h 5780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07353" h="5780372">
                <a:moveTo>
                  <a:pt x="760444" y="0"/>
                </a:moveTo>
                <a:lnTo>
                  <a:pt x="6307353" y="0"/>
                </a:lnTo>
                <a:lnTo>
                  <a:pt x="6307353" y="4515612"/>
                </a:lnTo>
                <a:lnTo>
                  <a:pt x="6110746" y="4731934"/>
                </a:lnTo>
                <a:cubicBezTo>
                  <a:pt x="5462967" y="5379713"/>
                  <a:pt x="4568069" y="5780372"/>
                  <a:pt x="3579592" y="5780372"/>
                </a:cubicBezTo>
                <a:cubicBezTo>
                  <a:pt x="1602638" y="5780372"/>
                  <a:pt x="0" y="4177734"/>
                  <a:pt x="0" y="2200780"/>
                </a:cubicBezTo>
                <a:cubicBezTo>
                  <a:pt x="0" y="1459422"/>
                  <a:pt x="225371" y="770703"/>
                  <a:pt x="611338" y="199396"/>
                </a:cubicBezTo>
                <a:close/>
              </a:path>
            </a:pathLst>
          </a:custGeom>
          <a:solidFill>
            <a:schemeClr val="bg2"/>
          </a:solidFill>
        </p:spPr>
        <p:txBody>
          <a:bodyPr wrap="square" anchor="ctr">
            <a:noAutofit/>
          </a:bodyPr>
          <a:lstStyle>
            <a:lvl1pPr marL="0" indent="0" algn="ctr">
              <a:buNone/>
              <a:defRPr/>
            </a:lvl1pPr>
          </a:lstStyle>
          <a:p>
            <a:r>
              <a:rPr lang="en-US" noProof="0"/>
              <a:t>Click icon to add picture</a:t>
            </a:r>
            <a:endParaRPr lang="en-US" noProof="0" dirty="0"/>
          </a:p>
        </p:txBody>
      </p:sp>
      <p:sp>
        <p:nvSpPr>
          <p:cNvPr id="14" name="Title 1">
            <a:extLst>
              <a:ext uri="{FF2B5EF4-FFF2-40B4-BE49-F238E27FC236}">
                <a16:creationId xmlns:a16="http://schemas.microsoft.com/office/drawing/2014/main" id="{2E646B4F-6CCB-724C-9D5E-6D5770023939}"/>
              </a:ext>
            </a:extLst>
          </p:cNvPr>
          <p:cNvSpPr>
            <a:spLocks noGrp="1"/>
          </p:cNvSpPr>
          <p:nvPr>
            <p:ph type="title"/>
          </p:nvPr>
        </p:nvSpPr>
        <p:spPr>
          <a:xfrm>
            <a:off x="515938" y="499595"/>
            <a:ext cx="4937211" cy="1325563"/>
          </a:xfrm>
        </p:spPr>
        <p:txBody>
          <a:bodyPr lIns="0" tIns="0" rIns="0" bIns="0">
            <a:noAutofit/>
          </a:bodyPr>
          <a:lstStyle>
            <a:lvl1pPr>
              <a:defRPr sz="3200" b="1" cap="all" baseline="0"/>
            </a:lvl1pPr>
          </a:lstStyle>
          <a:p>
            <a:r>
              <a:rPr lang="en-US" noProof="0"/>
              <a:t>Click to edit Master title style</a:t>
            </a:r>
            <a:endParaRPr lang="en-US" noProof="0" dirty="0"/>
          </a:p>
        </p:txBody>
      </p:sp>
    </p:spTree>
    <p:extLst>
      <p:ext uri="{BB962C8B-B14F-4D97-AF65-F5344CB8AC3E}">
        <p14:creationId xmlns:p14="http://schemas.microsoft.com/office/powerpoint/2010/main" val="354856093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and Content 0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970CD0-696D-4313-96BA-4AA72C813BD0}"/>
              </a:ext>
            </a:extLst>
          </p:cNvPr>
          <p:cNvSpPr>
            <a:spLocks noGrp="1"/>
          </p:cNvSpPr>
          <p:nvPr>
            <p:ph type="title"/>
          </p:nvPr>
        </p:nvSpPr>
        <p:spPr>
          <a:xfrm>
            <a:off x="515938" y="499595"/>
            <a:ext cx="4937211" cy="1325563"/>
          </a:xfrm>
        </p:spPr>
        <p:txBody>
          <a:bodyPr lIns="0" tIns="0" rIns="0" bIns="0">
            <a:noAutofit/>
          </a:bodyPr>
          <a:lstStyle>
            <a:lvl1pPr>
              <a:defRPr sz="3200" b="1" cap="all" baseline="0"/>
            </a:lvl1pPr>
          </a:lstStyle>
          <a:p>
            <a:r>
              <a:rPr lang="en-US" noProof="0"/>
              <a:t>Click to edit Master title style</a:t>
            </a:r>
          </a:p>
        </p:txBody>
      </p:sp>
      <p:sp>
        <p:nvSpPr>
          <p:cNvPr id="3" name="Content Placeholder 2">
            <a:extLst>
              <a:ext uri="{FF2B5EF4-FFF2-40B4-BE49-F238E27FC236}">
                <a16:creationId xmlns:a16="http://schemas.microsoft.com/office/drawing/2014/main" id="{0FEE9886-36F0-4E06-A3A6-D8F00B0665A1}"/>
              </a:ext>
            </a:extLst>
          </p:cNvPr>
          <p:cNvSpPr>
            <a:spLocks noGrp="1"/>
          </p:cNvSpPr>
          <p:nvPr>
            <p:ph idx="1" hasCustomPrompt="1"/>
          </p:nvPr>
        </p:nvSpPr>
        <p:spPr>
          <a:xfrm>
            <a:off x="538960" y="1825625"/>
            <a:ext cx="4914189" cy="4351338"/>
          </a:xfrm>
        </p:spPr>
        <p:txBody>
          <a:bodyPr lIns="0" tIns="0" rIns="0" bIns="0">
            <a:noAutofit/>
          </a:bodyPr>
          <a:lstStyle>
            <a:lvl1pPr>
              <a:defRPr sz="2400"/>
            </a:lvl1pPr>
            <a:lvl2pPr>
              <a:defRPr sz="2000"/>
            </a:lvl2pPr>
            <a:lvl3pPr>
              <a:defRPr sz="1800"/>
            </a:lvl3pPr>
            <a:lvl4pPr>
              <a:defRPr sz="1600"/>
            </a:lvl4pPr>
            <a:lvl5pPr>
              <a:defRPr sz="1600"/>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14" name="Rectangle 13">
            <a:extLst>
              <a:ext uri="{FF2B5EF4-FFF2-40B4-BE49-F238E27FC236}">
                <a16:creationId xmlns:a16="http://schemas.microsoft.com/office/drawing/2014/main" id="{9D415693-E2CB-4DB4-B07C-2F96B0CAB302}"/>
              </a:ext>
            </a:extLst>
          </p:cNvPr>
          <p:cNvSpPr/>
          <p:nvPr userDrawn="1"/>
        </p:nvSpPr>
        <p:spPr>
          <a:xfrm>
            <a:off x="8347595" y="988536"/>
            <a:ext cx="3835996" cy="4880927"/>
          </a:xfrm>
          <a:prstGeom prst="rect">
            <a:avLst/>
          </a:prstGeom>
          <a:solidFill>
            <a:schemeClr val="accent1"/>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Oval 3">
            <a:extLst>
              <a:ext uri="{FF2B5EF4-FFF2-40B4-BE49-F238E27FC236}">
                <a16:creationId xmlns:a16="http://schemas.microsoft.com/office/drawing/2014/main" id="{14C1BF67-E354-4E04-8F94-BABF2B7D1AFB}"/>
              </a:ext>
            </a:extLst>
          </p:cNvPr>
          <p:cNvSpPr/>
          <p:nvPr userDrawn="1"/>
        </p:nvSpPr>
        <p:spPr>
          <a:xfrm>
            <a:off x="5742512" y="752475"/>
            <a:ext cx="5373163" cy="5314950"/>
          </a:xfrm>
          <a:prstGeom prst="ellipse">
            <a:avLst/>
          </a:prstGeom>
          <a:solidFill>
            <a:schemeClr val="bg2">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Picture Placeholder 5">
            <a:extLst>
              <a:ext uri="{FF2B5EF4-FFF2-40B4-BE49-F238E27FC236}">
                <a16:creationId xmlns:a16="http://schemas.microsoft.com/office/drawing/2014/main" id="{FF6AC390-6F85-4B64-AE7A-E8E0D8FC89CF}"/>
              </a:ext>
            </a:extLst>
          </p:cNvPr>
          <p:cNvSpPr>
            <a:spLocks noGrp="1"/>
          </p:cNvSpPr>
          <p:nvPr>
            <p:ph type="pic" sz="quarter" idx="13"/>
          </p:nvPr>
        </p:nvSpPr>
        <p:spPr>
          <a:xfrm>
            <a:off x="6096000" y="967526"/>
            <a:ext cx="4710610" cy="4884848"/>
          </a:xfrm>
          <a:prstGeom prst="ellipse">
            <a:avLst/>
          </a:prstGeom>
          <a:solidFill>
            <a:schemeClr val="bg1">
              <a:lumMod val="85000"/>
            </a:schemeClr>
          </a:solidFill>
        </p:spPr>
        <p:txBody>
          <a:bodyPr anchor="ctr"/>
          <a:lstStyle>
            <a:lvl1pPr marL="0" indent="0" algn="ctr">
              <a:buNone/>
              <a:defRPr/>
            </a:lvl1pPr>
          </a:lstStyle>
          <a:p>
            <a:r>
              <a:rPr lang="en-US" noProof="0" dirty="0"/>
              <a:t>Click icon to add picture</a:t>
            </a:r>
          </a:p>
        </p:txBody>
      </p:sp>
    </p:spTree>
    <p:extLst>
      <p:ext uri="{BB962C8B-B14F-4D97-AF65-F5344CB8AC3E}">
        <p14:creationId xmlns:p14="http://schemas.microsoft.com/office/powerpoint/2010/main" val="303576761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and Content 03">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12E4E194-63F1-4D43-AC02-75733DF045E9}"/>
              </a:ext>
            </a:extLst>
          </p:cNvPr>
          <p:cNvSpPr/>
          <p:nvPr userDrawn="1"/>
        </p:nvSpPr>
        <p:spPr>
          <a:xfrm>
            <a:off x="8308181" y="1630018"/>
            <a:ext cx="3883819" cy="437321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Oval 21">
            <a:extLst>
              <a:ext uri="{FF2B5EF4-FFF2-40B4-BE49-F238E27FC236}">
                <a16:creationId xmlns:a16="http://schemas.microsoft.com/office/drawing/2014/main" id="{E799E3E2-888B-2343-9A63-F84C03265CB5}"/>
              </a:ext>
            </a:extLst>
          </p:cNvPr>
          <p:cNvSpPr>
            <a:spLocks noChangeAspect="1"/>
          </p:cNvSpPr>
          <p:nvPr userDrawn="1"/>
        </p:nvSpPr>
        <p:spPr>
          <a:xfrm>
            <a:off x="9833702" y="1823757"/>
            <a:ext cx="832104" cy="832104"/>
          </a:xfrm>
          <a:prstGeom prst="ellipse">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3" name="Picture Placeholder 11">
            <a:extLst>
              <a:ext uri="{FF2B5EF4-FFF2-40B4-BE49-F238E27FC236}">
                <a16:creationId xmlns:a16="http://schemas.microsoft.com/office/drawing/2014/main" id="{8FEDE8EF-5B7A-A741-9A56-D365CAE01B62}"/>
              </a:ext>
            </a:extLst>
          </p:cNvPr>
          <p:cNvSpPr>
            <a:spLocks noGrp="1"/>
          </p:cNvSpPr>
          <p:nvPr>
            <p:ph type="pic" sz="quarter" idx="19" hasCustomPrompt="1"/>
          </p:nvPr>
        </p:nvSpPr>
        <p:spPr>
          <a:xfrm>
            <a:off x="9998318" y="1988373"/>
            <a:ext cx="502873" cy="502873"/>
          </a:xfrm>
          <a:prstGeom prst="rect">
            <a:avLst/>
          </a:prstGeom>
          <a:noFill/>
        </p:spPr>
        <p:txBody>
          <a:bodyPr lIns="0" rIns="0" anchor="ctr">
            <a:noAutofit/>
          </a:bodyPr>
          <a:lstStyle>
            <a:lvl1pPr marL="0" indent="0" algn="ctr">
              <a:buNone/>
              <a:defRPr sz="1100">
                <a:solidFill>
                  <a:schemeClr val="bg1"/>
                </a:solidFill>
              </a:defRPr>
            </a:lvl1pPr>
          </a:lstStyle>
          <a:p>
            <a:r>
              <a:rPr lang="en-US" noProof="0" dirty="0"/>
              <a:t>icon</a:t>
            </a:r>
          </a:p>
        </p:txBody>
      </p:sp>
      <p:sp>
        <p:nvSpPr>
          <p:cNvPr id="9" name="Rectangle 8">
            <a:extLst>
              <a:ext uri="{FF2B5EF4-FFF2-40B4-BE49-F238E27FC236}">
                <a16:creationId xmlns:a16="http://schemas.microsoft.com/office/drawing/2014/main" id="{3755C1FB-E61C-4BBC-8179-D34908DEA1B6}"/>
              </a:ext>
            </a:extLst>
          </p:cNvPr>
          <p:cNvSpPr/>
          <p:nvPr userDrawn="1"/>
        </p:nvSpPr>
        <p:spPr>
          <a:xfrm>
            <a:off x="0" y="1630018"/>
            <a:ext cx="3883819" cy="437321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Oval 3">
            <a:extLst>
              <a:ext uri="{FF2B5EF4-FFF2-40B4-BE49-F238E27FC236}">
                <a16:creationId xmlns:a16="http://schemas.microsoft.com/office/drawing/2014/main" id="{8C1E0992-271E-4948-9461-C7AA54AF8FEA}"/>
              </a:ext>
            </a:extLst>
          </p:cNvPr>
          <p:cNvSpPr>
            <a:spLocks noChangeAspect="1"/>
          </p:cNvSpPr>
          <p:nvPr userDrawn="1"/>
        </p:nvSpPr>
        <p:spPr>
          <a:xfrm>
            <a:off x="1526011" y="1823757"/>
            <a:ext cx="832104" cy="832104"/>
          </a:xfrm>
          <a:prstGeom prst="ellipse">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32970CD0-696D-4313-96BA-4AA72C813BD0}"/>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p>
        </p:txBody>
      </p:sp>
      <p:sp>
        <p:nvSpPr>
          <p:cNvPr id="3" name="Content Placeholder 2">
            <a:extLst>
              <a:ext uri="{FF2B5EF4-FFF2-40B4-BE49-F238E27FC236}">
                <a16:creationId xmlns:a16="http://schemas.microsoft.com/office/drawing/2014/main" id="{0FEE9886-36F0-4E06-A3A6-D8F00B0665A1}"/>
              </a:ext>
            </a:extLst>
          </p:cNvPr>
          <p:cNvSpPr>
            <a:spLocks noGrp="1"/>
          </p:cNvSpPr>
          <p:nvPr>
            <p:ph idx="1" hasCustomPrompt="1"/>
          </p:nvPr>
        </p:nvSpPr>
        <p:spPr>
          <a:xfrm>
            <a:off x="219126" y="3207024"/>
            <a:ext cx="3445566" cy="2504663"/>
          </a:xfrm>
        </p:spPr>
        <p:txBody>
          <a:bodyPr lIns="0" tIns="0" rIns="0" bIns="0">
            <a:norm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Edit Master text styles</a:t>
            </a:r>
          </a:p>
        </p:txBody>
      </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pic>
        <p:nvPicPr>
          <p:cNvPr id="8" name="Picture 7">
            <a:extLst>
              <a:ext uri="{FF2B5EF4-FFF2-40B4-BE49-F238E27FC236}">
                <a16:creationId xmlns:a16="http://schemas.microsoft.com/office/drawing/2014/main" id="{676C557E-B5A7-4416-BCC0-5743550BF152}"/>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6" name="Picture Placeholder 5">
            <a:extLst>
              <a:ext uri="{FF2B5EF4-FFF2-40B4-BE49-F238E27FC236}">
                <a16:creationId xmlns:a16="http://schemas.microsoft.com/office/drawing/2014/main" id="{35B71D50-AA4B-4E0C-8F6A-0F64F2C8A8C7}"/>
              </a:ext>
            </a:extLst>
          </p:cNvPr>
          <p:cNvSpPr>
            <a:spLocks noGrp="1"/>
          </p:cNvSpPr>
          <p:nvPr>
            <p:ph type="pic" sz="quarter" idx="13"/>
          </p:nvPr>
        </p:nvSpPr>
        <p:spPr>
          <a:xfrm>
            <a:off x="3883819" y="1630018"/>
            <a:ext cx="4424362" cy="4373217"/>
          </a:xfrm>
          <a:solidFill>
            <a:schemeClr val="bg2">
              <a:lumMod val="90000"/>
            </a:schemeClr>
          </a:solidFill>
        </p:spPr>
        <p:txBody>
          <a:bodyPr anchor="ctr"/>
          <a:lstStyle>
            <a:lvl1pPr marL="0" indent="0" algn="ctr">
              <a:buNone/>
              <a:defRPr/>
            </a:lvl1pPr>
          </a:lstStyle>
          <a:p>
            <a:r>
              <a:rPr lang="en-US" noProof="0"/>
              <a:t>Click icon to add picture</a:t>
            </a:r>
            <a:endParaRPr lang="en-US" noProof="0" dirty="0"/>
          </a:p>
        </p:txBody>
      </p:sp>
      <p:sp>
        <p:nvSpPr>
          <p:cNvPr id="17" name="Content Placeholder 2">
            <a:extLst>
              <a:ext uri="{FF2B5EF4-FFF2-40B4-BE49-F238E27FC236}">
                <a16:creationId xmlns:a16="http://schemas.microsoft.com/office/drawing/2014/main" id="{147C9C38-5B17-467D-B581-EF28ECB11E80}"/>
              </a:ext>
            </a:extLst>
          </p:cNvPr>
          <p:cNvSpPr>
            <a:spLocks noGrp="1"/>
          </p:cNvSpPr>
          <p:nvPr>
            <p:ph idx="14" hasCustomPrompt="1"/>
          </p:nvPr>
        </p:nvSpPr>
        <p:spPr>
          <a:xfrm>
            <a:off x="8527490" y="3207024"/>
            <a:ext cx="3445200" cy="2504663"/>
          </a:xfrm>
        </p:spPr>
        <p:txBody>
          <a:bodyPr lIns="0" tIns="0" rIns="0" bIns="0">
            <a:norm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Edit Master text styles</a:t>
            </a:r>
          </a:p>
        </p:txBody>
      </p:sp>
      <p:sp>
        <p:nvSpPr>
          <p:cNvPr id="20" name="Content Placeholder 2">
            <a:extLst>
              <a:ext uri="{FF2B5EF4-FFF2-40B4-BE49-F238E27FC236}">
                <a16:creationId xmlns:a16="http://schemas.microsoft.com/office/drawing/2014/main" id="{FEB88DD7-AEB5-4718-AF2D-28B5B91ED715}"/>
              </a:ext>
            </a:extLst>
          </p:cNvPr>
          <p:cNvSpPr>
            <a:spLocks noGrp="1"/>
          </p:cNvSpPr>
          <p:nvPr>
            <p:ph idx="15" hasCustomPrompt="1"/>
          </p:nvPr>
        </p:nvSpPr>
        <p:spPr>
          <a:xfrm>
            <a:off x="219126" y="2711636"/>
            <a:ext cx="3445566" cy="495389"/>
          </a:xfrm>
        </p:spPr>
        <p:txBody>
          <a:bodyPr lIns="0" tIns="0" rIns="0" bIns="0" anchor="ctr">
            <a:noAutofit/>
          </a:bodyPr>
          <a:lstStyle>
            <a:lvl1pPr marL="0" indent="0" algn="ctr">
              <a:buNone/>
              <a:defRPr sz="1800" b="1" cap="all" baseline="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Edit Master text styles</a:t>
            </a:r>
          </a:p>
        </p:txBody>
      </p:sp>
      <p:sp>
        <p:nvSpPr>
          <p:cNvPr id="21" name="Content Placeholder 2">
            <a:extLst>
              <a:ext uri="{FF2B5EF4-FFF2-40B4-BE49-F238E27FC236}">
                <a16:creationId xmlns:a16="http://schemas.microsoft.com/office/drawing/2014/main" id="{F694448B-800C-40EF-8F61-18C018E8374C}"/>
              </a:ext>
            </a:extLst>
          </p:cNvPr>
          <p:cNvSpPr>
            <a:spLocks noGrp="1"/>
          </p:cNvSpPr>
          <p:nvPr>
            <p:ph idx="16" hasCustomPrompt="1"/>
          </p:nvPr>
        </p:nvSpPr>
        <p:spPr>
          <a:xfrm>
            <a:off x="8527124" y="2711636"/>
            <a:ext cx="3445566" cy="495389"/>
          </a:xfrm>
        </p:spPr>
        <p:txBody>
          <a:bodyPr lIns="0" tIns="0" rIns="0" bIns="0" anchor="ctr">
            <a:noAutofit/>
          </a:bodyPr>
          <a:lstStyle>
            <a:lvl1pPr marL="0" indent="0" algn="ctr">
              <a:buNone/>
              <a:defRPr sz="1800" b="1" cap="all" baseline="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Edit Master text styles</a:t>
            </a:r>
          </a:p>
        </p:txBody>
      </p:sp>
      <p:sp>
        <p:nvSpPr>
          <p:cNvPr id="12" name="Picture Placeholder 11">
            <a:extLst>
              <a:ext uri="{FF2B5EF4-FFF2-40B4-BE49-F238E27FC236}">
                <a16:creationId xmlns:a16="http://schemas.microsoft.com/office/drawing/2014/main" id="{483B974E-5202-4EAD-9D55-4129C84BAE87}"/>
              </a:ext>
            </a:extLst>
          </p:cNvPr>
          <p:cNvSpPr>
            <a:spLocks noGrp="1"/>
          </p:cNvSpPr>
          <p:nvPr>
            <p:ph type="pic" sz="quarter" idx="17" hasCustomPrompt="1"/>
          </p:nvPr>
        </p:nvSpPr>
        <p:spPr>
          <a:xfrm>
            <a:off x="1690627" y="1988373"/>
            <a:ext cx="502873" cy="502873"/>
          </a:xfrm>
          <a:prstGeom prst="rect">
            <a:avLst/>
          </a:prstGeom>
          <a:noFill/>
        </p:spPr>
        <p:txBody>
          <a:bodyPr lIns="0" rIns="0" anchor="ctr">
            <a:noAutofit/>
          </a:bodyPr>
          <a:lstStyle>
            <a:lvl1pPr marL="0" indent="0" algn="ctr">
              <a:buNone/>
              <a:defRPr sz="1100">
                <a:solidFill>
                  <a:schemeClr val="bg1"/>
                </a:solidFill>
              </a:defRPr>
            </a:lvl1pPr>
          </a:lstStyle>
          <a:p>
            <a:r>
              <a:rPr lang="en-US" noProof="0" dirty="0"/>
              <a:t>icon</a:t>
            </a:r>
          </a:p>
        </p:txBody>
      </p:sp>
    </p:spTree>
    <p:extLst>
      <p:ext uri="{BB962C8B-B14F-4D97-AF65-F5344CB8AC3E}">
        <p14:creationId xmlns:p14="http://schemas.microsoft.com/office/powerpoint/2010/main" val="138687878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omparison Layout">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1B6EB0C6-606C-4AFB-8FF8-AB43606B95BD}"/>
              </a:ext>
            </a:extLst>
          </p:cNvPr>
          <p:cNvSpPr/>
          <p:nvPr userDrawn="1"/>
        </p:nvSpPr>
        <p:spPr>
          <a:xfrm>
            <a:off x="6599236" y="4707908"/>
            <a:ext cx="5592763" cy="100647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Rectangle 3">
            <a:extLst>
              <a:ext uri="{FF2B5EF4-FFF2-40B4-BE49-F238E27FC236}">
                <a16:creationId xmlns:a16="http://schemas.microsoft.com/office/drawing/2014/main" id="{25CE6D5A-A5C0-4B12-A26A-691D5743FA5C}"/>
              </a:ext>
            </a:extLst>
          </p:cNvPr>
          <p:cNvSpPr/>
          <p:nvPr userDrawn="1"/>
        </p:nvSpPr>
        <p:spPr>
          <a:xfrm>
            <a:off x="-82063" y="1648186"/>
            <a:ext cx="5709139" cy="100647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32970CD0-696D-4313-96BA-4AA72C813BD0}"/>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p>
        </p:txBody>
      </p:sp>
      <p:sp>
        <p:nvSpPr>
          <p:cNvPr id="3" name="Content Placeholder 2">
            <a:extLst>
              <a:ext uri="{FF2B5EF4-FFF2-40B4-BE49-F238E27FC236}">
                <a16:creationId xmlns:a16="http://schemas.microsoft.com/office/drawing/2014/main" id="{0FEE9886-36F0-4E06-A3A6-D8F00B0665A1}"/>
              </a:ext>
            </a:extLst>
          </p:cNvPr>
          <p:cNvSpPr>
            <a:spLocks noGrp="1"/>
          </p:cNvSpPr>
          <p:nvPr>
            <p:ph idx="1" hasCustomPrompt="1"/>
          </p:nvPr>
        </p:nvSpPr>
        <p:spPr>
          <a:xfrm>
            <a:off x="680934" y="2863158"/>
            <a:ext cx="4074002" cy="2846648"/>
          </a:xfrm>
        </p:spPr>
        <p:txBody>
          <a:bodyPr lIns="0" tIns="0" rIns="0" bIns="0">
            <a:noAutofit/>
          </a:bodyPr>
          <a:lstStyle>
            <a:lvl1pPr marL="0" indent="0" algn="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Edit Master text styles</a:t>
            </a:r>
          </a:p>
        </p:txBody>
      </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accent2"/>
              </a:solidFill>
            </a:endParaRPr>
          </a:p>
        </p:txBody>
      </p:sp>
      <p:pic>
        <p:nvPicPr>
          <p:cNvPr id="8" name="Picture 7">
            <a:extLst>
              <a:ext uri="{FF2B5EF4-FFF2-40B4-BE49-F238E27FC236}">
                <a16:creationId xmlns:a16="http://schemas.microsoft.com/office/drawing/2014/main" id="{676C557E-B5A7-4416-BCC0-5743550BF152}"/>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20" name="Content Placeholder 2">
            <a:extLst>
              <a:ext uri="{FF2B5EF4-FFF2-40B4-BE49-F238E27FC236}">
                <a16:creationId xmlns:a16="http://schemas.microsoft.com/office/drawing/2014/main" id="{FEB88DD7-AEB5-4718-AF2D-28B5B91ED715}"/>
              </a:ext>
            </a:extLst>
          </p:cNvPr>
          <p:cNvSpPr>
            <a:spLocks noGrp="1"/>
          </p:cNvSpPr>
          <p:nvPr>
            <p:ph idx="15" hasCustomPrompt="1"/>
          </p:nvPr>
        </p:nvSpPr>
        <p:spPr>
          <a:xfrm>
            <a:off x="1309370" y="1903728"/>
            <a:ext cx="3445566" cy="495389"/>
          </a:xfrm>
        </p:spPr>
        <p:txBody>
          <a:bodyPr lIns="0" tIns="0" rIns="0" bIns="0" anchor="ctr">
            <a:noAutofit/>
          </a:bodyPr>
          <a:lstStyle>
            <a:lvl1pPr marL="0" indent="0" algn="r">
              <a:buNone/>
              <a:defRPr sz="1800" b="1" cap="all" baseline="0">
                <a:solidFill>
                  <a:schemeClr val="accent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Topic 01 comes here</a:t>
            </a:r>
          </a:p>
        </p:txBody>
      </p:sp>
      <p:sp>
        <p:nvSpPr>
          <p:cNvPr id="23" name="Content Placeholder 2">
            <a:extLst>
              <a:ext uri="{FF2B5EF4-FFF2-40B4-BE49-F238E27FC236}">
                <a16:creationId xmlns:a16="http://schemas.microsoft.com/office/drawing/2014/main" id="{E5123CE7-2F8A-489B-BD99-0C2A33ADF49A}"/>
              </a:ext>
            </a:extLst>
          </p:cNvPr>
          <p:cNvSpPr>
            <a:spLocks noGrp="1"/>
          </p:cNvSpPr>
          <p:nvPr>
            <p:ph idx="19" hasCustomPrompt="1"/>
          </p:nvPr>
        </p:nvSpPr>
        <p:spPr>
          <a:xfrm>
            <a:off x="7327918" y="1648186"/>
            <a:ext cx="4074002" cy="2834508"/>
          </a:xfrm>
        </p:spPr>
        <p:txBody>
          <a:bodyPr lIns="0" tIns="0" rIns="0" bIns="0" anchor="b">
            <a:noAutofit/>
          </a:bodyPr>
          <a:lstStyle>
            <a:lvl1pPr marL="0" indent="0" algn="l">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Edit Master text styles</a:t>
            </a:r>
          </a:p>
        </p:txBody>
      </p:sp>
      <p:sp>
        <p:nvSpPr>
          <p:cNvPr id="25" name="Content Placeholder 2">
            <a:extLst>
              <a:ext uri="{FF2B5EF4-FFF2-40B4-BE49-F238E27FC236}">
                <a16:creationId xmlns:a16="http://schemas.microsoft.com/office/drawing/2014/main" id="{07730BCF-AC2A-4FEC-8F01-63964DB444CF}"/>
              </a:ext>
            </a:extLst>
          </p:cNvPr>
          <p:cNvSpPr>
            <a:spLocks noGrp="1"/>
          </p:cNvSpPr>
          <p:nvPr>
            <p:ph idx="20" hasCustomPrompt="1"/>
          </p:nvPr>
        </p:nvSpPr>
        <p:spPr>
          <a:xfrm>
            <a:off x="7475709" y="4963450"/>
            <a:ext cx="3445566" cy="495389"/>
          </a:xfrm>
        </p:spPr>
        <p:txBody>
          <a:bodyPr lIns="0" tIns="0" rIns="0" bIns="0" anchor="ctr">
            <a:noAutofit/>
          </a:bodyPr>
          <a:lstStyle>
            <a:lvl1pPr marL="0" indent="0" algn="l">
              <a:buNone/>
              <a:defRPr sz="1800" b="1" cap="all" baseline="0">
                <a:solidFill>
                  <a:schemeClr val="accent3"/>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Topic 02 comes here</a:t>
            </a:r>
          </a:p>
        </p:txBody>
      </p:sp>
      <p:sp>
        <p:nvSpPr>
          <p:cNvPr id="21" name="Oval 20">
            <a:extLst>
              <a:ext uri="{FF2B5EF4-FFF2-40B4-BE49-F238E27FC236}">
                <a16:creationId xmlns:a16="http://schemas.microsoft.com/office/drawing/2014/main" id="{919C8692-230B-D543-A7F7-4FD61B04D1C6}"/>
              </a:ext>
            </a:extLst>
          </p:cNvPr>
          <p:cNvSpPr>
            <a:spLocks noChangeAspect="1"/>
          </p:cNvSpPr>
          <p:nvPr userDrawn="1"/>
        </p:nvSpPr>
        <p:spPr>
          <a:xfrm>
            <a:off x="5084763" y="1652762"/>
            <a:ext cx="1001899" cy="1001899"/>
          </a:xfrm>
          <a:prstGeom prst="ellipse">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4" name="Picture Placeholder 11">
            <a:extLst>
              <a:ext uri="{FF2B5EF4-FFF2-40B4-BE49-F238E27FC236}">
                <a16:creationId xmlns:a16="http://schemas.microsoft.com/office/drawing/2014/main" id="{E150BFC7-A11D-CC46-B5A2-8BD93C269506}"/>
              </a:ext>
            </a:extLst>
          </p:cNvPr>
          <p:cNvSpPr>
            <a:spLocks noGrp="1"/>
          </p:cNvSpPr>
          <p:nvPr>
            <p:ph type="pic" sz="quarter" idx="21" hasCustomPrompt="1"/>
          </p:nvPr>
        </p:nvSpPr>
        <p:spPr>
          <a:xfrm>
            <a:off x="5282969" y="1850968"/>
            <a:ext cx="605487" cy="605487"/>
          </a:xfrm>
          <a:prstGeom prst="rect">
            <a:avLst/>
          </a:prstGeom>
          <a:noFill/>
        </p:spPr>
        <p:txBody>
          <a:bodyPr lIns="0" rIns="0" anchor="ctr">
            <a:normAutofit/>
          </a:bodyPr>
          <a:lstStyle>
            <a:lvl1pPr marL="0" indent="0" algn="ctr">
              <a:buNone/>
              <a:defRPr sz="1100">
                <a:solidFill>
                  <a:schemeClr val="bg1"/>
                </a:solidFill>
              </a:defRPr>
            </a:lvl1pPr>
          </a:lstStyle>
          <a:p>
            <a:r>
              <a:rPr lang="en-US" noProof="0" dirty="0"/>
              <a:t>icon</a:t>
            </a:r>
          </a:p>
        </p:txBody>
      </p:sp>
      <p:sp>
        <p:nvSpPr>
          <p:cNvPr id="28" name="Oval 27">
            <a:extLst>
              <a:ext uri="{FF2B5EF4-FFF2-40B4-BE49-F238E27FC236}">
                <a16:creationId xmlns:a16="http://schemas.microsoft.com/office/drawing/2014/main" id="{F95B55F4-B501-3440-8904-A1C7F049CBE8}"/>
              </a:ext>
            </a:extLst>
          </p:cNvPr>
          <p:cNvSpPr>
            <a:spLocks noChangeAspect="1"/>
          </p:cNvSpPr>
          <p:nvPr userDrawn="1"/>
        </p:nvSpPr>
        <p:spPr>
          <a:xfrm>
            <a:off x="6100576" y="4707907"/>
            <a:ext cx="1001899" cy="1001899"/>
          </a:xfrm>
          <a:prstGeom prst="ellipse">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9" name="Picture Placeholder 11">
            <a:extLst>
              <a:ext uri="{FF2B5EF4-FFF2-40B4-BE49-F238E27FC236}">
                <a16:creationId xmlns:a16="http://schemas.microsoft.com/office/drawing/2014/main" id="{F2116994-BE3E-6A43-9C15-E71BA8EC821F}"/>
              </a:ext>
            </a:extLst>
          </p:cNvPr>
          <p:cNvSpPr>
            <a:spLocks noGrp="1"/>
          </p:cNvSpPr>
          <p:nvPr>
            <p:ph type="pic" sz="quarter" idx="22" hasCustomPrompt="1"/>
          </p:nvPr>
        </p:nvSpPr>
        <p:spPr>
          <a:xfrm>
            <a:off x="6298782" y="4906113"/>
            <a:ext cx="605487" cy="605487"/>
          </a:xfrm>
          <a:prstGeom prst="rect">
            <a:avLst/>
          </a:prstGeom>
          <a:noFill/>
        </p:spPr>
        <p:txBody>
          <a:bodyPr lIns="0" rIns="0" anchor="ctr">
            <a:normAutofit/>
          </a:bodyPr>
          <a:lstStyle>
            <a:lvl1pPr marL="0" indent="0" algn="ctr">
              <a:buNone/>
              <a:defRPr sz="1100">
                <a:solidFill>
                  <a:schemeClr val="bg1"/>
                </a:solidFill>
              </a:defRPr>
            </a:lvl1pPr>
          </a:lstStyle>
          <a:p>
            <a:r>
              <a:rPr lang="en-US" noProof="0" dirty="0"/>
              <a:t>icon</a:t>
            </a:r>
          </a:p>
        </p:txBody>
      </p:sp>
    </p:spTree>
    <p:extLst>
      <p:ext uri="{BB962C8B-B14F-4D97-AF65-F5344CB8AC3E}">
        <p14:creationId xmlns:p14="http://schemas.microsoft.com/office/powerpoint/2010/main" val="199464323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04B31150-A166-4DB3-A898-2154C9665891}"/>
              </a:ext>
            </a:extLst>
          </p:cNvPr>
          <p:cNvGrpSpPr/>
          <p:nvPr userDrawn="1"/>
        </p:nvGrpSpPr>
        <p:grpSpPr>
          <a:xfrm rot="8650774" flipH="1" flipV="1">
            <a:off x="7430044" y="-1843126"/>
            <a:ext cx="4436224" cy="5482435"/>
            <a:chOff x="11114088" y="2241550"/>
            <a:chExt cx="1905000" cy="2354263"/>
          </a:xfrm>
          <a:solidFill>
            <a:schemeClr val="bg2">
              <a:alpha val="53000"/>
            </a:schemeClr>
          </a:solidFill>
        </p:grpSpPr>
        <p:sp>
          <p:nvSpPr>
            <p:cNvPr id="12" name="Freeform 5">
              <a:extLst>
                <a:ext uri="{FF2B5EF4-FFF2-40B4-BE49-F238E27FC236}">
                  <a16:creationId xmlns:a16="http://schemas.microsoft.com/office/drawing/2014/main" id="{1C1A95BC-42CA-4166-918D-DF4306881408}"/>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3" name="Freeform 6">
              <a:extLst>
                <a:ext uri="{FF2B5EF4-FFF2-40B4-BE49-F238E27FC236}">
                  <a16:creationId xmlns:a16="http://schemas.microsoft.com/office/drawing/2014/main" id="{4B4D5F91-2158-4A30-B83C-5CC9CC6E5D4F}"/>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4" name="Freeform 7">
              <a:extLst>
                <a:ext uri="{FF2B5EF4-FFF2-40B4-BE49-F238E27FC236}">
                  <a16:creationId xmlns:a16="http://schemas.microsoft.com/office/drawing/2014/main" id="{C509E5D6-79CC-4E1D-AAF4-C6F28F3C1777}"/>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6" name="Title 1">
            <a:extLst>
              <a:ext uri="{FF2B5EF4-FFF2-40B4-BE49-F238E27FC236}">
                <a16:creationId xmlns:a16="http://schemas.microsoft.com/office/drawing/2014/main" id="{B70E2287-0F7B-4DD3-A805-DB19BBF3C716}"/>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endParaRPr lang="en-US" noProof="0" dirty="0"/>
          </a:p>
        </p:txBody>
      </p:sp>
      <p:sp>
        <p:nvSpPr>
          <p:cNvPr id="7" name="Rectangle 6">
            <a:extLst>
              <a:ext uri="{FF2B5EF4-FFF2-40B4-BE49-F238E27FC236}">
                <a16:creationId xmlns:a16="http://schemas.microsoft.com/office/drawing/2014/main" id="{8DCE74CE-BEFF-42B3-BF3E-C41B1B1F1EE4}"/>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pic>
        <p:nvPicPr>
          <p:cNvPr id="8" name="Picture 7">
            <a:extLst>
              <a:ext uri="{FF2B5EF4-FFF2-40B4-BE49-F238E27FC236}">
                <a16:creationId xmlns:a16="http://schemas.microsoft.com/office/drawing/2014/main" id="{8B0944B4-FE4A-459A-85B1-3476FE6C4C49}"/>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
        <p:nvSpPr>
          <p:cNvPr id="9" name="Oval 8">
            <a:extLst>
              <a:ext uri="{FF2B5EF4-FFF2-40B4-BE49-F238E27FC236}">
                <a16:creationId xmlns:a16="http://schemas.microsoft.com/office/drawing/2014/main" id="{1B26B4BC-3D52-4C1C-85FB-226F0B5201F1}"/>
              </a:ext>
            </a:extLst>
          </p:cNvPr>
          <p:cNvSpPr/>
          <p:nvPr userDrawn="1"/>
        </p:nvSpPr>
        <p:spPr>
          <a:xfrm>
            <a:off x="11371669" y="6409397"/>
            <a:ext cx="280051" cy="2800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Slide Number Placeholder 5">
            <a:extLst>
              <a:ext uri="{FF2B5EF4-FFF2-40B4-BE49-F238E27FC236}">
                <a16:creationId xmlns:a16="http://schemas.microsoft.com/office/drawing/2014/main" id="{CEC6B25A-6AA2-46A7-84BE-5C907CA51B02}"/>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Tree>
    <p:extLst>
      <p:ext uri="{BB962C8B-B14F-4D97-AF65-F5344CB8AC3E}">
        <p14:creationId xmlns:p14="http://schemas.microsoft.com/office/powerpoint/2010/main" val="163775508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eam Slide">
    <p:spTree>
      <p:nvGrpSpPr>
        <p:cNvPr id="1" name=""/>
        <p:cNvGrpSpPr/>
        <p:nvPr/>
      </p:nvGrpSpPr>
      <p:grpSpPr>
        <a:xfrm>
          <a:off x="0" y="0"/>
          <a:ext cx="0" cy="0"/>
          <a:chOff x="0" y="0"/>
          <a:chExt cx="0" cy="0"/>
        </a:xfrm>
      </p:grpSpPr>
      <p:grpSp>
        <p:nvGrpSpPr>
          <p:cNvPr id="35" name="Group 34">
            <a:extLst>
              <a:ext uri="{FF2B5EF4-FFF2-40B4-BE49-F238E27FC236}">
                <a16:creationId xmlns:a16="http://schemas.microsoft.com/office/drawing/2014/main" id="{431CD316-21C7-4FA9-A45A-374D6AE71ED5}"/>
              </a:ext>
            </a:extLst>
          </p:cNvPr>
          <p:cNvGrpSpPr/>
          <p:nvPr userDrawn="1"/>
        </p:nvGrpSpPr>
        <p:grpSpPr>
          <a:xfrm rot="8650774" flipH="1" flipV="1">
            <a:off x="7430044" y="-1843126"/>
            <a:ext cx="4436224" cy="5482435"/>
            <a:chOff x="11114088" y="2241550"/>
            <a:chExt cx="1905000" cy="2354263"/>
          </a:xfrm>
          <a:solidFill>
            <a:schemeClr val="bg2">
              <a:alpha val="53000"/>
            </a:schemeClr>
          </a:solidFill>
        </p:grpSpPr>
        <p:sp>
          <p:nvSpPr>
            <p:cNvPr id="36" name="Freeform 5">
              <a:extLst>
                <a:ext uri="{FF2B5EF4-FFF2-40B4-BE49-F238E27FC236}">
                  <a16:creationId xmlns:a16="http://schemas.microsoft.com/office/drawing/2014/main" id="{E107D9FB-3967-4583-A9DA-6787AF71202C}"/>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37" name="Freeform 6">
              <a:extLst>
                <a:ext uri="{FF2B5EF4-FFF2-40B4-BE49-F238E27FC236}">
                  <a16:creationId xmlns:a16="http://schemas.microsoft.com/office/drawing/2014/main" id="{138D5FEB-37FF-4F26-B625-CE2BE91FF21B}"/>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38" name="Freeform 7">
              <a:extLst>
                <a:ext uri="{FF2B5EF4-FFF2-40B4-BE49-F238E27FC236}">
                  <a16:creationId xmlns:a16="http://schemas.microsoft.com/office/drawing/2014/main" id="{6C2B67E8-673C-422C-B021-296E2E2B952D}"/>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23" name="Oval 22">
            <a:extLst>
              <a:ext uri="{FF2B5EF4-FFF2-40B4-BE49-F238E27FC236}">
                <a16:creationId xmlns:a16="http://schemas.microsoft.com/office/drawing/2014/main" id="{687010E4-ADF2-486D-8DF7-B0FF38C6DADF}"/>
              </a:ext>
            </a:extLst>
          </p:cNvPr>
          <p:cNvSpPr/>
          <p:nvPr userDrawn="1"/>
        </p:nvSpPr>
        <p:spPr>
          <a:xfrm>
            <a:off x="954140" y="1698469"/>
            <a:ext cx="1729332" cy="1729332"/>
          </a:xfrm>
          <a:prstGeom prst="ellipse">
            <a:avLst/>
          </a:prstGeom>
          <a:solidFill>
            <a:schemeClr val="tx1">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4" name="Oval 23">
            <a:extLst>
              <a:ext uri="{FF2B5EF4-FFF2-40B4-BE49-F238E27FC236}">
                <a16:creationId xmlns:a16="http://schemas.microsoft.com/office/drawing/2014/main" id="{9159AA79-2237-4A27-BBC2-D44032158D19}"/>
              </a:ext>
            </a:extLst>
          </p:cNvPr>
          <p:cNvSpPr/>
          <p:nvPr userDrawn="1"/>
        </p:nvSpPr>
        <p:spPr>
          <a:xfrm>
            <a:off x="3807539" y="1698469"/>
            <a:ext cx="1729332" cy="1729332"/>
          </a:xfrm>
          <a:prstGeom prst="ellipse">
            <a:avLst/>
          </a:prstGeom>
          <a:solidFill>
            <a:schemeClr val="tx1">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Oval 24">
            <a:extLst>
              <a:ext uri="{FF2B5EF4-FFF2-40B4-BE49-F238E27FC236}">
                <a16:creationId xmlns:a16="http://schemas.microsoft.com/office/drawing/2014/main" id="{0272B962-9566-42D2-B4C3-E7AA81884A83}"/>
              </a:ext>
            </a:extLst>
          </p:cNvPr>
          <p:cNvSpPr/>
          <p:nvPr userDrawn="1"/>
        </p:nvSpPr>
        <p:spPr>
          <a:xfrm>
            <a:off x="6646275" y="1698469"/>
            <a:ext cx="1729332" cy="1729332"/>
          </a:xfrm>
          <a:prstGeom prst="ellipse">
            <a:avLst/>
          </a:prstGeom>
          <a:solidFill>
            <a:schemeClr val="tx1">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6" name="Oval 25">
            <a:extLst>
              <a:ext uri="{FF2B5EF4-FFF2-40B4-BE49-F238E27FC236}">
                <a16:creationId xmlns:a16="http://schemas.microsoft.com/office/drawing/2014/main" id="{19733285-016C-4C38-816C-83D30C075C70}"/>
              </a:ext>
            </a:extLst>
          </p:cNvPr>
          <p:cNvSpPr/>
          <p:nvPr userDrawn="1"/>
        </p:nvSpPr>
        <p:spPr>
          <a:xfrm>
            <a:off x="9498658" y="1698469"/>
            <a:ext cx="1729332" cy="1729332"/>
          </a:xfrm>
          <a:prstGeom prst="ellipse">
            <a:avLst/>
          </a:prstGeom>
          <a:solidFill>
            <a:schemeClr val="tx1">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id="{EF40DBA4-AB63-4B47-B37F-BCC3D59B5392}"/>
              </a:ext>
            </a:extLst>
          </p:cNvPr>
          <p:cNvSpPr/>
          <p:nvPr userDrawn="1"/>
        </p:nvSpPr>
        <p:spPr>
          <a:xfrm>
            <a:off x="4011967" y="1778212"/>
            <a:ext cx="1320476" cy="362088"/>
          </a:xfrm>
          <a:custGeom>
            <a:avLst/>
            <a:gdLst>
              <a:gd name="connsiteX0" fmla="*/ 660238 w 1320476"/>
              <a:gd name="connsiteY0" fmla="*/ 0 h 362088"/>
              <a:gd name="connsiteX1" fmla="*/ 1312051 w 1320476"/>
              <a:gd name="connsiteY1" fmla="*/ 346566 h 362088"/>
              <a:gd name="connsiteX2" fmla="*/ 1320476 w 1320476"/>
              <a:gd name="connsiteY2" fmla="*/ 362088 h 362088"/>
              <a:gd name="connsiteX3" fmla="*/ 0 w 1320476"/>
              <a:gd name="connsiteY3" fmla="*/ 362088 h 362088"/>
              <a:gd name="connsiteX4" fmla="*/ 8425 w 1320476"/>
              <a:gd name="connsiteY4" fmla="*/ 346566 h 362088"/>
              <a:gd name="connsiteX5" fmla="*/ 660238 w 1320476"/>
              <a:gd name="connsiteY5" fmla="*/ 0 h 362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20476" h="362088">
                <a:moveTo>
                  <a:pt x="660238" y="0"/>
                </a:moveTo>
                <a:cubicBezTo>
                  <a:pt x="931569" y="0"/>
                  <a:pt x="1170791" y="137473"/>
                  <a:pt x="1312051" y="346566"/>
                </a:cubicBezTo>
                <a:lnTo>
                  <a:pt x="1320476" y="362088"/>
                </a:lnTo>
                <a:lnTo>
                  <a:pt x="0" y="362088"/>
                </a:lnTo>
                <a:lnTo>
                  <a:pt x="8425" y="346566"/>
                </a:lnTo>
                <a:cubicBezTo>
                  <a:pt x="149685" y="137473"/>
                  <a:pt x="388907" y="0"/>
                  <a:pt x="660238"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Freeform: Shape 20">
            <a:extLst>
              <a:ext uri="{FF2B5EF4-FFF2-40B4-BE49-F238E27FC236}">
                <a16:creationId xmlns:a16="http://schemas.microsoft.com/office/drawing/2014/main" id="{33EF0AFB-D099-4FF1-8963-7DA87268867F}"/>
              </a:ext>
            </a:extLst>
          </p:cNvPr>
          <p:cNvSpPr/>
          <p:nvPr userDrawn="1"/>
        </p:nvSpPr>
        <p:spPr>
          <a:xfrm>
            <a:off x="6850703" y="1778212"/>
            <a:ext cx="1320476" cy="362088"/>
          </a:xfrm>
          <a:custGeom>
            <a:avLst/>
            <a:gdLst>
              <a:gd name="connsiteX0" fmla="*/ 660238 w 1320476"/>
              <a:gd name="connsiteY0" fmla="*/ 0 h 362088"/>
              <a:gd name="connsiteX1" fmla="*/ 1312051 w 1320476"/>
              <a:gd name="connsiteY1" fmla="*/ 346566 h 362088"/>
              <a:gd name="connsiteX2" fmla="*/ 1320476 w 1320476"/>
              <a:gd name="connsiteY2" fmla="*/ 362088 h 362088"/>
              <a:gd name="connsiteX3" fmla="*/ 0 w 1320476"/>
              <a:gd name="connsiteY3" fmla="*/ 362088 h 362088"/>
              <a:gd name="connsiteX4" fmla="*/ 8425 w 1320476"/>
              <a:gd name="connsiteY4" fmla="*/ 346566 h 362088"/>
              <a:gd name="connsiteX5" fmla="*/ 660238 w 1320476"/>
              <a:gd name="connsiteY5" fmla="*/ 0 h 362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20476" h="362088">
                <a:moveTo>
                  <a:pt x="660238" y="0"/>
                </a:moveTo>
                <a:cubicBezTo>
                  <a:pt x="931569" y="0"/>
                  <a:pt x="1170791" y="137473"/>
                  <a:pt x="1312051" y="346566"/>
                </a:cubicBezTo>
                <a:lnTo>
                  <a:pt x="1320476" y="362088"/>
                </a:lnTo>
                <a:lnTo>
                  <a:pt x="0" y="362088"/>
                </a:lnTo>
                <a:lnTo>
                  <a:pt x="8425" y="346566"/>
                </a:lnTo>
                <a:cubicBezTo>
                  <a:pt x="149685" y="137473"/>
                  <a:pt x="388907" y="0"/>
                  <a:pt x="660238"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Freeform: Shape 21">
            <a:extLst>
              <a:ext uri="{FF2B5EF4-FFF2-40B4-BE49-F238E27FC236}">
                <a16:creationId xmlns:a16="http://schemas.microsoft.com/office/drawing/2014/main" id="{6872C96E-9AF3-4FA0-8180-C213C7F2209E}"/>
              </a:ext>
            </a:extLst>
          </p:cNvPr>
          <p:cNvSpPr/>
          <p:nvPr userDrawn="1"/>
        </p:nvSpPr>
        <p:spPr>
          <a:xfrm>
            <a:off x="9703086" y="1778212"/>
            <a:ext cx="1320476" cy="362088"/>
          </a:xfrm>
          <a:custGeom>
            <a:avLst/>
            <a:gdLst>
              <a:gd name="connsiteX0" fmla="*/ 660238 w 1320476"/>
              <a:gd name="connsiteY0" fmla="*/ 0 h 362088"/>
              <a:gd name="connsiteX1" fmla="*/ 1312051 w 1320476"/>
              <a:gd name="connsiteY1" fmla="*/ 346566 h 362088"/>
              <a:gd name="connsiteX2" fmla="*/ 1320476 w 1320476"/>
              <a:gd name="connsiteY2" fmla="*/ 362088 h 362088"/>
              <a:gd name="connsiteX3" fmla="*/ 0 w 1320476"/>
              <a:gd name="connsiteY3" fmla="*/ 362088 h 362088"/>
              <a:gd name="connsiteX4" fmla="*/ 8425 w 1320476"/>
              <a:gd name="connsiteY4" fmla="*/ 346566 h 362088"/>
              <a:gd name="connsiteX5" fmla="*/ 660238 w 1320476"/>
              <a:gd name="connsiteY5" fmla="*/ 0 h 362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20476" h="362088">
                <a:moveTo>
                  <a:pt x="660238" y="0"/>
                </a:moveTo>
                <a:cubicBezTo>
                  <a:pt x="931569" y="0"/>
                  <a:pt x="1170791" y="137473"/>
                  <a:pt x="1312051" y="346566"/>
                </a:cubicBezTo>
                <a:lnTo>
                  <a:pt x="1320476" y="362088"/>
                </a:lnTo>
                <a:lnTo>
                  <a:pt x="0" y="362088"/>
                </a:lnTo>
                <a:lnTo>
                  <a:pt x="8425" y="346566"/>
                </a:lnTo>
                <a:cubicBezTo>
                  <a:pt x="149685" y="137473"/>
                  <a:pt x="388907" y="0"/>
                  <a:pt x="660238"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3A08BE29-CFA5-4E0D-9DBE-A430AE1B8072}"/>
              </a:ext>
            </a:extLst>
          </p:cNvPr>
          <p:cNvSpPr/>
          <p:nvPr userDrawn="1"/>
        </p:nvSpPr>
        <p:spPr>
          <a:xfrm>
            <a:off x="1158568" y="1778212"/>
            <a:ext cx="1320476" cy="362088"/>
          </a:xfrm>
          <a:custGeom>
            <a:avLst/>
            <a:gdLst>
              <a:gd name="connsiteX0" fmla="*/ 660238 w 1320476"/>
              <a:gd name="connsiteY0" fmla="*/ 0 h 362088"/>
              <a:gd name="connsiteX1" fmla="*/ 1312051 w 1320476"/>
              <a:gd name="connsiteY1" fmla="*/ 346566 h 362088"/>
              <a:gd name="connsiteX2" fmla="*/ 1320476 w 1320476"/>
              <a:gd name="connsiteY2" fmla="*/ 362088 h 362088"/>
              <a:gd name="connsiteX3" fmla="*/ 0 w 1320476"/>
              <a:gd name="connsiteY3" fmla="*/ 362088 h 362088"/>
              <a:gd name="connsiteX4" fmla="*/ 8425 w 1320476"/>
              <a:gd name="connsiteY4" fmla="*/ 346566 h 362088"/>
              <a:gd name="connsiteX5" fmla="*/ 660238 w 1320476"/>
              <a:gd name="connsiteY5" fmla="*/ 0 h 362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20476" h="362088">
                <a:moveTo>
                  <a:pt x="660238" y="0"/>
                </a:moveTo>
                <a:cubicBezTo>
                  <a:pt x="931569" y="0"/>
                  <a:pt x="1170791" y="137473"/>
                  <a:pt x="1312051" y="346566"/>
                </a:cubicBezTo>
                <a:lnTo>
                  <a:pt x="1320476" y="362088"/>
                </a:lnTo>
                <a:lnTo>
                  <a:pt x="0" y="362088"/>
                </a:lnTo>
                <a:lnTo>
                  <a:pt x="8425" y="346566"/>
                </a:lnTo>
                <a:cubicBezTo>
                  <a:pt x="149685" y="137473"/>
                  <a:pt x="388907" y="0"/>
                  <a:pt x="660238"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Title 1">
            <a:extLst>
              <a:ext uri="{FF2B5EF4-FFF2-40B4-BE49-F238E27FC236}">
                <a16:creationId xmlns:a16="http://schemas.microsoft.com/office/drawing/2014/main" id="{B70E2287-0F7B-4DD3-A805-DB19BBF3C716}"/>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endParaRPr lang="en-US" noProof="0" dirty="0"/>
          </a:p>
        </p:txBody>
      </p:sp>
      <p:sp>
        <p:nvSpPr>
          <p:cNvPr id="7" name="Rectangle 6">
            <a:extLst>
              <a:ext uri="{FF2B5EF4-FFF2-40B4-BE49-F238E27FC236}">
                <a16:creationId xmlns:a16="http://schemas.microsoft.com/office/drawing/2014/main" id="{8DCE74CE-BEFF-42B3-BF3E-C41B1B1F1EE4}"/>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pic>
        <p:nvPicPr>
          <p:cNvPr id="8" name="Picture 7">
            <a:extLst>
              <a:ext uri="{FF2B5EF4-FFF2-40B4-BE49-F238E27FC236}">
                <a16:creationId xmlns:a16="http://schemas.microsoft.com/office/drawing/2014/main" id="{8B0944B4-FE4A-459A-85B1-3476FE6C4C49}"/>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
        <p:nvSpPr>
          <p:cNvPr id="9" name="Oval 8">
            <a:extLst>
              <a:ext uri="{FF2B5EF4-FFF2-40B4-BE49-F238E27FC236}">
                <a16:creationId xmlns:a16="http://schemas.microsoft.com/office/drawing/2014/main" id="{1B26B4BC-3D52-4C1C-85FB-226F0B5201F1}"/>
              </a:ext>
            </a:extLst>
          </p:cNvPr>
          <p:cNvSpPr/>
          <p:nvPr userDrawn="1"/>
        </p:nvSpPr>
        <p:spPr>
          <a:xfrm>
            <a:off x="11371669" y="6409397"/>
            <a:ext cx="280051" cy="2800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Slide Number Placeholder 5">
            <a:extLst>
              <a:ext uri="{FF2B5EF4-FFF2-40B4-BE49-F238E27FC236}">
                <a16:creationId xmlns:a16="http://schemas.microsoft.com/office/drawing/2014/main" id="{CEC6B25A-6AA2-46A7-84BE-5C907CA51B02}"/>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3" name="Picture Placeholder 2">
            <a:extLst>
              <a:ext uri="{FF2B5EF4-FFF2-40B4-BE49-F238E27FC236}">
                <a16:creationId xmlns:a16="http://schemas.microsoft.com/office/drawing/2014/main" id="{B1B995BE-66C2-4379-885F-4BE069DA39E4}"/>
              </a:ext>
            </a:extLst>
          </p:cNvPr>
          <p:cNvSpPr>
            <a:spLocks noGrp="1"/>
          </p:cNvSpPr>
          <p:nvPr>
            <p:ph type="pic" sz="quarter" idx="13"/>
          </p:nvPr>
        </p:nvSpPr>
        <p:spPr>
          <a:xfrm>
            <a:off x="1103638" y="1848535"/>
            <a:ext cx="1430337" cy="1430337"/>
          </a:xfrm>
          <a:prstGeom prst="ellipse">
            <a:avLst/>
          </a:prstGeom>
          <a:solidFill>
            <a:schemeClr val="bg2"/>
          </a:solidFill>
        </p:spPr>
        <p:txBody>
          <a:bodyPr anchor="ctr">
            <a:normAutofit/>
          </a:bodyPr>
          <a:lstStyle>
            <a:lvl1pPr marL="0" indent="0" algn="ctr">
              <a:buNone/>
              <a:defRPr sz="2000"/>
            </a:lvl1pPr>
          </a:lstStyle>
          <a:p>
            <a:r>
              <a:rPr lang="en-US" noProof="0"/>
              <a:t>Click icon to add picture</a:t>
            </a:r>
            <a:endParaRPr lang="en-US" noProof="0" dirty="0"/>
          </a:p>
        </p:txBody>
      </p:sp>
      <p:sp>
        <p:nvSpPr>
          <p:cNvPr id="11" name="Picture Placeholder 2">
            <a:extLst>
              <a:ext uri="{FF2B5EF4-FFF2-40B4-BE49-F238E27FC236}">
                <a16:creationId xmlns:a16="http://schemas.microsoft.com/office/drawing/2014/main" id="{9B56B6C6-9F3C-4E80-BBAD-280E697B895C}"/>
              </a:ext>
            </a:extLst>
          </p:cNvPr>
          <p:cNvSpPr>
            <a:spLocks noGrp="1"/>
          </p:cNvSpPr>
          <p:nvPr>
            <p:ph type="pic" sz="quarter" idx="14"/>
          </p:nvPr>
        </p:nvSpPr>
        <p:spPr>
          <a:xfrm>
            <a:off x="3957037" y="1848535"/>
            <a:ext cx="1430337" cy="1430337"/>
          </a:xfrm>
          <a:prstGeom prst="ellipse">
            <a:avLst/>
          </a:prstGeom>
          <a:solidFill>
            <a:schemeClr val="bg2"/>
          </a:solidFill>
        </p:spPr>
        <p:txBody>
          <a:bodyPr anchor="ctr">
            <a:normAutofit/>
          </a:bodyPr>
          <a:lstStyle>
            <a:lvl1pPr marL="0" indent="0" algn="ctr">
              <a:buNone/>
              <a:defRPr sz="2000"/>
            </a:lvl1pPr>
          </a:lstStyle>
          <a:p>
            <a:r>
              <a:rPr lang="en-US" noProof="0"/>
              <a:t>Click icon to add picture</a:t>
            </a:r>
            <a:endParaRPr lang="en-US" noProof="0" dirty="0"/>
          </a:p>
        </p:txBody>
      </p:sp>
      <p:sp>
        <p:nvSpPr>
          <p:cNvPr id="12" name="Picture Placeholder 2">
            <a:extLst>
              <a:ext uri="{FF2B5EF4-FFF2-40B4-BE49-F238E27FC236}">
                <a16:creationId xmlns:a16="http://schemas.microsoft.com/office/drawing/2014/main" id="{54704160-1ED7-4B90-8963-0F887C73E94D}"/>
              </a:ext>
            </a:extLst>
          </p:cNvPr>
          <p:cNvSpPr>
            <a:spLocks noGrp="1"/>
          </p:cNvSpPr>
          <p:nvPr>
            <p:ph type="pic" sz="quarter" idx="15"/>
          </p:nvPr>
        </p:nvSpPr>
        <p:spPr>
          <a:xfrm>
            <a:off x="6795773" y="1848535"/>
            <a:ext cx="1430337" cy="1430337"/>
          </a:xfrm>
          <a:prstGeom prst="ellipse">
            <a:avLst/>
          </a:prstGeom>
          <a:solidFill>
            <a:schemeClr val="bg2"/>
          </a:solidFill>
        </p:spPr>
        <p:txBody>
          <a:bodyPr anchor="ctr">
            <a:normAutofit/>
          </a:bodyPr>
          <a:lstStyle>
            <a:lvl1pPr marL="0" indent="0" algn="ctr">
              <a:buNone/>
              <a:defRPr sz="2000"/>
            </a:lvl1pPr>
          </a:lstStyle>
          <a:p>
            <a:r>
              <a:rPr lang="en-US" noProof="0"/>
              <a:t>Click icon to add picture</a:t>
            </a:r>
            <a:endParaRPr lang="en-US" noProof="0" dirty="0"/>
          </a:p>
        </p:txBody>
      </p:sp>
      <p:sp>
        <p:nvSpPr>
          <p:cNvPr id="13" name="Picture Placeholder 2">
            <a:extLst>
              <a:ext uri="{FF2B5EF4-FFF2-40B4-BE49-F238E27FC236}">
                <a16:creationId xmlns:a16="http://schemas.microsoft.com/office/drawing/2014/main" id="{36610597-6A76-4A06-82A5-A8FFC5BAEA0F}"/>
              </a:ext>
            </a:extLst>
          </p:cNvPr>
          <p:cNvSpPr>
            <a:spLocks noGrp="1"/>
          </p:cNvSpPr>
          <p:nvPr>
            <p:ph type="pic" sz="quarter" idx="16"/>
          </p:nvPr>
        </p:nvSpPr>
        <p:spPr>
          <a:xfrm>
            <a:off x="9648156" y="1848535"/>
            <a:ext cx="1430337" cy="1430337"/>
          </a:xfrm>
          <a:prstGeom prst="ellipse">
            <a:avLst/>
          </a:prstGeom>
          <a:solidFill>
            <a:schemeClr val="bg2"/>
          </a:solidFill>
        </p:spPr>
        <p:txBody>
          <a:bodyPr anchor="ctr">
            <a:normAutofit/>
          </a:bodyPr>
          <a:lstStyle>
            <a:lvl1pPr marL="0" indent="0" algn="ctr">
              <a:buNone/>
              <a:defRPr sz="2000"/>
            </a:lvl1pPr>
          </a:lstStyle>
          <a:p>
            <a:r>
              <a:rPr lang="en-US" noProof="0"/>
              <a:t>Click icon to add picture</a:t>
            </a:r>
            <a:endParaRPr lang="en-US" noProof="0" dirty="0"/>
          </a:p>
        </p:txBody>
      </p:sp>
      <p:sp>
        <p:nvSpPr>
          <p:cNvPr id="27" name="Content Placeholder 2">
            <a:extLst>
              <a:ext uri="{FF2B5EF4-FFF2-40B4-BE49-F238E27FC236}">
                <a16:creationId xmlns:a16="http://schemas.microsoft.com/office/drawing/2014/main" id="{FF56D2E5-86E4-473A-A62F-B7029E5B2558}"/>
              </a:ext>
            </a:extLst>
          </p:cNvPr>
          <p:cNvSpPr>
            <a:spLocks noGrp="1"/>
          </p:cNvSpPr>
          <p:nvPr>
            <p:ph idx="1"/>
          </p:nvPr>
        </p:nvSpPr>
        <p:spPr>
          <a:xfrm>
            <a:off x="524454" y="4052306"/>
            <a:ext cx="2588705" cy="1749005"/>
          </a:xfrm>
        </p:spPr>
        <p:txBody>
          <a:bodyPr lIns="0" tIns="0" rIns="0" bIns="0">
            <a:no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Click to edit Master text styles</a:t>
            </a:r>
          </a:p>
        </p:txBody>
      </p:sp>
      <p:sp>
        <p:nvSpPr>
          <p:cNvPr id="28" name="Content Placeholder 2">
            <a:extLst>
              <a:ext uri="{FF2B5EF4-FFF2-40B4-BE49-F238E27FC236}">
                <a16:creationId xmlns:a16="http://schemas.microsoft.com/office/drawing/2014/main" id="{93934E34-6CC7-492D-9515-EBEC72EFF4CB}"/>
              </a:ext>
            </a:extLst>
          </p:cNvPr>
          <p:cNvSpPr>
            <a:spLocks noGrp="1"/>
          </p:cNvSpPr>
          <p:nvPr>
            <p:ph idx="17" hasCustomPrompt="1"/>
          </p:nvPr>
        </p:nvSpPr>
        <p:spPr>
          <a:xfrm>
            <a:off x="524454" y="3539268"/>
            <a:ext cx="2588705" cy="495389"/>
          </a:xfrm>
        </p:spPr>
        <p:txBody>
          <a:bodyPr lIns="0" tIns="0" rIns="0" bIns="0" anchor="ctr">
            <a:noAutofit/>
          </a:bodyPr>
          <a:lstStyle>
            <a:lvl1pPr marL="0" indent="0" algn="ctr">
              <a:buNone/>
              <a:defRPr sz="1600" b="1" cap="all" baseline="0">
                <a:solidFill>
                  <a:srgbClr val="0D1D5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dirty="0"/>
              <a:t>Executive 01</a:t>
            </a:r>
          </a:p>
        </p:txBody>
      </p:sp>
      <p:sp>
        <p:nvSpPr>
          <p:cNvPr id="29" name="Content Placeholder 2">
            <a:extLst>
              <a:ext uri="{FF2B5EF4-FFF2-40B4-BE49-F238E27FC236}">
                <a16:creationId xmlns:a16="http://schemas.microsoft.com/office/drawing/2014/main" id="{E4E27467-A1AA-4773-AAB5-A96267FBD712}"/>
              </a:ext>
            </a:extLst>
          </p:cNvPr>
          <p:cNvSpPr>
            <a:spLocks noGrp="1"/>
          </p:cNvSpPr>
          <p:nvPr>
            <p:ph idx="18"/>
          </p:nvPr>
        </p:nvSpPr>
        <p:spPr>
          <a:xfrm>
            <a:off x="3377853" y="4052306"/>
            <a:ext cx="2588705" cy="1749005"/>
          </a:xfrm>
        </p:spPr>
        <p:txBody>
          <a:bodyPr lIns="0" tIns="0" rIns="0" bIns="0">
            <a:no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Click to edit Master text styles</a:t>
            </a:r>
          </a:p>
        </p:txBody>
      </p:sp>
      <p:sp>
        <p:nvSpPr>
          <p:cNvPr id="30" name="Content Placeholder 2">
            <a:extLst>
              <a:ext uri="{FF2B5EF4-FFF2-40B4-BE49-F238E27FC236}">
                <a16:creationId xmlns:a16="http://schemas.microsoft.com/office/drawing/2014/main" id="{6CABD5EB-4A8B-448B-8ED1-B8B420815B2D}"/>
              </a:ext>
            </a:extLst>
          </p:cNvPr>
          <p:cNvSpPr>
            <a:spLocks noGrp="1"/>
          </p:cNvSpPr>
          <p:nvPr>
            <p:ph idx="19" hasCustomPrompt="1"/>
          </p:nvPr>
        </p:nvSpPr>
        <p:spPr>
          <a:xfrm>
            <a:off x="3377853" y="3539268"/>
            <a:ext cx="2588705" cy="495389"/>
          </a:xfrm>
        </p:spPr>
        <p:txBody>
          <a:bodyPr lIns="0" tIns="0" rIns="0" bIns="0" anchor="ctr">
            <a:noAutofit/>
          </a:bodyPr>
          <a:lstStyle>
            <a:lvl1pPr marL="0" indent="0" algn="ctr">
              <a:buNone/>
              <a:defRPr sz="1600" b="1" cap="all" baseline="0">
                <a:solidFill>
                  <a:srgbClr val="0D1D5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dirty="0"/>
              <a:t>Executive 01</a:t>
            </a:r>
          </a:p>
        </p:txBody>
      </p:sp>
      <p:sp>
        <p:nvSpPr>
          <p:cNvPr id="31" name="Content Placeholder 2">
            <a:extLst>
              <a:ext uri="{FF2B5EF4-FFF2-40B4-BE49-F238E27FC236}">
                <a16:creationId xmlns:a16="http://schemas.microsoft.com/office/drawing/2014/main" id="{0D86883C-E501-47FF-AE1A-E9CE8B71B421}"/>
              </a:ext>
            </a:extLst>
          </p:cNvPr>
          <p:cNvSpPr>
            <a:spLocks noGrp="1"/>
          </p:cNvSpPr>
          <p:nvPr>
            <p:ph idx="20"/>
          </p:nvPr>
        </p:nvSpPr>
        <p:spPr>
          <a:xfrm>
            <a:off x="6216589" y="4052306"/>
            <a:ext cx="2588705" cy="1749005"/>
          </a:xfrm>
        </p:spPr>
        <p:txBody>
          <a:bodyPr lIns="0" tIns="0" rIns="0" bIns="0">
            <a:no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Click to edit Master text styles</a:t>
            </a:r>
          </a:p>
        </p:txBody>
      </p:sp>
      <p:sp>
        <p:nvSpPr>
          <p:cNvPr id="32" name="Content Placeholder 2">
            <a:extLst>
              <a:ext uri="{FF2B5EF4-FFF2-40B4-BE49-F238E27FC236}">
                <a16:creationId xmlns:a16="http://schemas.microsoft.com/office/drawing/2014/main" id="{3683A037-F698-4CC9-904D-F377D71F690F}"/>
              </a:ext>
            </a:extLst>
          </p:cNvPr>
          <p:cNvSpPr>
            <a:spLocks noGrp="1"/>
          </p:cNvSpPr>
          <p:nvPr>
            <p:ph idx="21" hasCustomPrompt="1"/>
          </p:nvPr>
        </p:nvSpPr>
        <p:spPr>
          <a:xfrm>
            <a:off x="6216589" y="3539268"/>
            <a:ext cx="2588705" cy="495389"/>
          </a:xfrm>
        </p:spPr>
        <p:txBody>
          <a:bodyPr lIns="0" tIns="0" rIns="0" bIns="0" anchor="ctr">
            <a:noAutofit/>
          </a:bodyPr>
          <a:lstStyle>
            <a:lvl1pPr marL="0" indent="0" algn="ctr">
              <a:buNone/>
              <a:defRPr sz="1600" b="1" cap="all" baseline="0">
                <a:solidFill>
                  <a:srgbClr val="0D1D5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dirty="0"/>
              <a:t>Executive 01</a:t>
            </a:r>
          </a:p>
        </p:txBody>
      </p:sp>
      <p:sp>
        <p:nvSpPr>
          <p:cNvPr id="33" name="Content Placeholder 2">
            <a:extLst>
              <a:ext uri="{FF2B5EF4-FFF2-40B4-BE49-F238E27FC236}">
                <a16:creationId xmlns:a16="http://schemas.microsoft.com/office/drawing/2014/main" id="{0A095594-2B82-44ED-8C9B-DA7C4D3D2872}"/>
              </a:ext>
            </a:extLst>
          </p:cNvPr>
          <p:cNvSpPr>
            <a:spLocks noGrp="1"/>
          </p:cNvSpPr>
          <p:nvPr>
            <p:ph idx="22"/>
          </p:nvPr>
        </p:nvSpPr>
        <p:spPr>
          <a:xfrm>
            <a:off x="9068972" y="4052306"/>
            <a:ext cx="2588705" cy="1749005"/>
          </a:xfrm>
        </p:spPr>
        <p:txBody>
          <a:bodyPr lIns="0" tIns="0" rIns="0" bIns="0">
            <a:no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Click to edit Master text styles</a:t>
            </a:r>
          </a:p>
        </p:txBody>
      </p:sp>
      <p:sp>
        <p:nvSpPr>
          <p:cNvPr id="34" name="Content Placeholder 2">
            <a:extLst>
              <a:ext uri="{FF2B5EF4-FFF2-40B4-BE49-F238E27FC236}">
                <a16:creationId xmlns:a16="http://schemas.microsoft.com/office/drawing/2014/main" id="{54CDD46A-22ED-48F5-9B5F-13B1B5C4B320}"/>
              </a:ext>
            </a:extLst>
          </p:cNvPr>
          <p:cNvSpPr>
            <a:spLocks noGrp="1"/>
          </p:cNvSpPr>
          <p:nvPr>
            <p:ph idx="23" hasCustomPrompt="1"/>
          </p:nvPr>
        </p:nvSpPr>
        <p:spPr>
          <a:xfrm>
            <a:off x="9068972" y="3539268"/>
            <a:ext cx="2588705" cy="495389"/>
          </a:xfrm>
        </p:spPr>
        <p:txBody>
          <a:bodyPr lIns="0" tIns="0" rIns="0" bIns="0" anchor="ctr">
            <a:noAutofit/>
          </a:bodyPr>
          <a:lstStyle>
            <a:lvl1pPr marL="0" indent="0" algn="ctr">
              <a:buNone/>
              <a:defRPr sz="1600" b="1" cap="all" baseline="0">
                <a:solidFill>
                  <a:srgbClr val="0D1D5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dirty="0"/>
              <a:t>Executive 01</a:t>
            </a:r>
          </a:p>
        </p:txBody>
      </p:sp>
    </p:spTree>
    <p:extLst>
      <p:ext uri="{BB962C8B-B14F-4D97-AF65-F5344CB8AC3E}">
        <p14:creationId xmlns:p14="http://schemas.microsoft.com/office/powerpoint/2010/main" val="120274794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hank You 01">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59758E15-A93D-4FB9-843D-1490E27A151B}"/>
              </a:ext>
            </a:extLst>
          </p:cNvPr>
          <p:cNvSpPr>
            <a:spLocks noGrp="1"/>
          </p:cNvSpPr>
          <p:nvPr>
            <p:ph type="subTitle" idx="1" hasCustomPrompt="1"/>
          </p:nvPr>
        </p:nvSpPr>
        <p:spPr>
          <a:xfrm>
            <a:off x="7002130" y="4484691"/>
            <a:ext cx="4540440" cy="503167"/>
          </a:xfrm>
        </p:spPr>
        <p:txBody>
          <a:bodyPr>
            <a:noAutofit/>
          </a:bodyPr>
          <a:lstStyle>
            <a:lvl1pPr marL="0" indent="0" algn="l">
              <a:buNone/>
              <a:defRPr sz="1600" b="0" cap="all"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dirty="0"/>
              <a:t>email</a:t>
            </a:r>
          </a:p>
        </p:txBody>
      </p:sp>
      <p:sp>
        <p:nvSpPr>
          <p:cNvPr id="13" name="Picture Placeholder 12">
            <a:extLst>
              <a:ext uri="{FF2B5EF4-FFF2-40B4-BE49-F238E27FC236}">
                <a16:creationId xmlns:a16="http://schemas.microsoft.com/office/drawing/2014/main" id="{BCCC559D-0EC3-432C-B397-6897B366DF36}"/>
              </a:ext>
            </a:extLst>
          </p:cNvPr>
          <p:cNvSpPr>
            <a:spLocks noGrp="1"/>
          </p:cNvSpPr>
          <p:nvPr>
            <p:ph type="pic" sz="quarter" idx="10"/>
          </p:nvPr>
        </p:nvSpPr>
        <p:spPr>
          <a:xfrm>
            <a:off x="710812" y="728545"/>
            <a:ext cx="5305661" cy="5305661"/>
          </a:xfrm>
          <a:prstGeom prst="ellipse">
            <a:avLst/>
          </a:prstGeom>
          <a:solidFill>
            <a:schemeClr val="bg2"/>
          </a:solidFill>
        </p:spPr>
        <p:txBody>
          <a:bodyPr anchor="ctr"/>
          <a:lstStyle>
            <a:lvl1pPr marL="0" indent="0" algn="ctr">
              <a:buNone/>
              <a:defRPr/>
            </a:lvl1pPr>
          </a:lstStyle>
          <a:p>
            <a:r>
              <a:rPr lang="en-US" noProof="0"/>
              <a:t>Click icon to add picture</a:t>
            </a:r>
            <a:endParaRPr lang="en-US" noProof="0" dirty="0"/>
          </a:p>
        </p:txBody>
      </p:sp>
      <p:grpSp>
        <p:nvGrpSpPr>
          <p:cNvPr id="14" name="Group 13">
            <a:extLst>
              <a:ext uri="{FF2B5EF4-FFF2-40B4-BE49-F238E27FC236}">
                <a16:creationId xmlns:a16="http://schemas.microsoft.com/office/drawing/2014/main" id="{0DC2055F-AE3F-46BE-B57E-A0F1A86D1C36}"/>
              </a:ext>
            </a:extLst>
          </p:cNvPr>
          <p:cNvGrpSpPr/>
          <p:nvPr userDrawn="1"/>
        </p:nvGrpSpPr>
        <p:grpSpPr>
          <a:xfrm>
            <a:off x="-1728305" y="-2049517"/>
            <a:ext cx="8917229" cy="10769768"/>
            <a:chOff x="11114088" y="2241550"/>
            <a:chExt cx="1905000" cy="2354263"/>
          </a:xfrm>
          <a:solidFill>
            <a:schemeClr val="bg2">
              <a:alpha val="91000"/>
            </a:schemeClr>
          </a:solidFill>
        </p:grpSpPr>
        <p:sp>
          <p:nvSpPr>
            <p:cNvPr id="15" name="Freeform 5">
              <a:extLst>
                <a:ext uri="{FF2B5EF4-FFF2-40B4-BE49-F238E27FC236}">
                  <a16:creationId xmlns:a16="http://schemas.microsoft.com/office/drawing/2014/main" id="{C98EF042-A3B8-406D-BC16-153A989F571A}"/>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6" name="Freeform 6">
              <a:extLst>
                <a:ext uri="{FF2B5EF4-FFF2-40B4-BE49-F238E27FC236}">
                  <a16:creationId xmlns:a16="http://schemas.microsoft.com/office/drawing/2014/main" id="{68E5FAC9-A660-4D7A-AC84-0A7C8CC3BB65}"/>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pic>
        <p:nvPicPr>
          <p:cNvPr id="9" name="Picture 8">
            <a:extLst>
              <a:ext uri="{FF2B5EF4-FFF2-40B4-BE49-F238E27FC236}">
                <a16:creationId xmlns:a16="http://schemas.microsoft.com/office/drawing/2014/main" id="{4FE28ACC-E44C-4381-B768-0310810E78D2}"/>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6372999" y="1844881"/>
            <a:ext cx="1745251" cy="673365"/>
          </a:xfrm>
          <a:prstGeom prst="rect">
            <a:avLst/>
          </a:prstGeom>
        </p:spPr>
      </p:pic>
      <p:cxnSp>
        <p:nvCxnSpPr>
          <p:cNvPr id="5" name="Straight Connector 4">
            <a:extLst>
              <a:ext uri="{FF2B5EF4-FFF2-40B4-BE49-F238E27FC236}">
                <a16:creationId xmlns:a16="http://schemas.microsoft.com/office/drawing/2014/main" id="{819AFA09-F4B1-493D-BCAD-FF30C20CD1AA}"/>
              </a:ext>
            </a:extLst>
          </p:cNvPr>
          <p:cNvCxnSpPr/>
          <p:nvPr userDrawn="1"/>
        </p:nvCxnSpPr>
        <p:spPr>
          <a:xfrm>
            <a:off x="6469778" y="4233582"/>
            <a:ext cx="2532336" cy="0"/>
          </a:xfrm>
          <a:prstGeom prst="line">
            <a:avLst/>
          </a:prstGeom>
        </p:spPr>
        <p:style>
          <a:lnRef idx="1">
            <a:schemeClr val="accent1"/>
          </a:lnRef>
          <a:fillRef idx="0">
            <a:schemeClr val="accent1"/>
          </a:fillRef>
          <a:effectRef idx="0">
            <a:schemeClr val="accent1"/>
          </a:effectRef>
          <a:fontRef idx="minor">
            <a:schemeClr val="tx1"/>
          </a:fontRef>
        </p:style>
      </p:cxnSp>
      <p:sp>
        <p:nvSpPr>
          <p:cNvPr id="7" name="Text Placeholder 6">
            <a:extLst>
              <a:ext uri="{FF2B5EF4-FFF2-40B4-BE49-F238E27FC236}">
                <a16:creationId xmlns:a16="http://schemas.microsoft.com/office/drawing/2014/main" id="{4E0FBE0E-A6B0-483E-93DD-5C20DA069DBC}"/>
              </a:ext>
            </a:extLst>
          </p:cNvPr>
          <p:cNvSpPr>
            <a:spLocks noGrp="1"/>
          </p:cNvSpPr>
          <p:nvPr>
            <p:ph type="body" sz="quarter" idx="11" hasCustomPrompt="1"/>
          </p:nvPr>
        </p:nvSpPr>
        <p:spPr>
          <a:xfrm>
            <a:off x="7002320" y="5012635"/>
            <a:ext cx="4533900" cy="503238"/>
          </a:xfrm>
        </p:spPr>
        <p:txBody>
          <a:bodyPr vert="horz" lIns="91440" tIns="45720" rIns="91440" bIns="45720" rtlCol="0">
            <a:noAutofit/>
          </a:bodyPr>
          <a:lstStyle>
            <a:lvl1pPr marL="0" indent="0">
              <a:buNone/>
              <a:defRPr lang="en-US" sz="1600" b="0" cap="all" baseline="0" dirty="0" smtClean="0"/>
            </a:lvl1pPr>
          </a:lstStyle>
          <a:p>
            <a:pPr marL="228600" lvl="0" indent="-228600"/>
            <a:r>
              <a:rPr lang="en-US" noProof="0" dirty="0"/>
              <a:t>Website </a:t>
            </a:r>
            <a:r>
              <a:rPr lang="en-US" noProof="0" dirty="0" err="1"/>
              <a:t>url</a:t>
            </a:r>
            <a:r>
              <a:rPr lang="en-US" noProof="0" dirty="0"/>
              <a:t> here</a:t>
            </a:r>
          </a:p>
        </p:txBody>
      </p:sp>
      <p:pic>
        <p:nvPicPr>
          <p:cNvPr id="17" name="Graphic 16" descr="Envelope">
            <a:extLst>
              <a:ext uri="{FF2B5EF4-FFF2-40B4-BE49-F238E27FC236}">
                <a16:creationId xmlns:a16="http://schemas.microsoft.com/office/drawing/2014/main" id="{E5B30B87-6C2E-48F1-9026-E4F6BEA1CFE7}"/>
              </a:ext>
            </a:extLst>
          </p:cNvPr>
          <p:cNvPicPr>
            <a:picLocks noChangeAspect="1"/>
          </p:cNvPicPr>
          <p:nvPr userDrawn="1"/>
        </p:nvPicPr>
        <p:blipFill>
          <a:blip r:embed="rId3" cstate="print">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6541475" y="4452337"/>
            <a:ext cx="387795" cy="387795"/>
          </a:xfrm>
          <a:prstGeom prst="rect">
            <a:avLst/>
          </a:prstGeom>
        </p:spPr>
      </p:pic>
      <p:pic>
        <p:nvPicPr>
          <p:cNvPr id="18" name="Graphic 17" descr="Network">
            <a:extLst>
              <a:ext uri="{FF2B5EF4-FFF2-40B4-BE49-F238E27FC236}">
                <a16:creationId xmlns:a16="http://schemas.microsoft.com/office/drawing/2014/main" id="{2DA3CFE0-4ED8-4345-A158-94E70F463E99}"/>
              </a:ext>
            </a:extLst>
          </p:cNvPr>
          <p:cNvPicPr>
            <a:picLocks noChangeAspect="1"/>
          </p:cNvPicPr>
          <p:nvPr userDrawn="1"/>
        </p:nvPicPr>
        <p:blipFill>
          <a:blip r:embed="rId5">
            <a:extLst>
              <a:ext uri="{28A0092B-C50C-407E-A947-70E740481C1C}">
                <a14:useLocalDpi xmlns:a14="http://schemas.microsoft.com/office/drawing/2010/main"/>
              </a:ext>
              <a:ext uri="{96DAC541-7B7A-43D3-8B79-37D633B846F1}">
                <asvg:svgBlip xmlns:asvg="http://schemas.microsoft.com/office/drawing/2016/SVG/main" r:embed="rId6"/>
              </a:ext>
            </a:extLst>
          </a:blip>
          <a:stretch>
            <a:fillRect/>
          </a:stretch>
        </p:blipFill>
        <p:spPr>
          <a:xfrm>
            <a:off x="6522084" y="4925640"/>
            <a:ext cx="426575" cy="426575"/>
          </a:xfrm>
          <a:prstGeom prst="rect">
            <a:avLst/>
          </a:prstGeom>
        </p:spPr>
      </p:pic>
      <p:sp>
        <p:nvSpPr>
          <p:cNvPr id="2" name="Title 1">
            <a:extLst>
              <a:ext uri="{FF2B5EF4-FFF2-40B4-BE49-F238E27FC236}">
                <a16:creationId xmlns:a16="http://schemas.microsoft.com/office/drawing/2014/main" id="{2CE9908F-CF81-43F9-880A-401D0C0FB2ED}"/>
              </a:ext>
            </a:extLst>
          </p:cNvPr>
          <p:cNvSpPr>
            <a:spLocks noGrp="1"/>
          </p:cNvSpPr>
          <p:nvPr>
            <p:ph type="title"/>
          </p:nvPr>
        </p:nvSpPr>
        <p:spPr>
          <a:xfrm>
            <a:off x="6469778" y="3429000"/>
            <a:ext cx="5011410" cy="651448"/>
          </a:xfrm>
          <a:noFill/>
        </p:spPr>
        <p:txBody>
          <a:bodyPr wrap="square" rtlCol="0">
            <a:noAutofit/>
          </a:bodyPr>
          <a:lstStyle>
            <a:lvl1pPr>
              <a:defRPr lang="en-US" sz="6000" b="1" cap="all" baseline="0">
                <a:solidFill>
                  <a:schemeClr val="accent1"/>
                </a:solidFill>
                <a:ea typeface="+mn-ea"/>
                <a:cs typeface="+mn-cs"/>
              </a:defRPr>
            </a:lvl1pPr>
          </a:lstStyle>
          <a:p>
            <a:pPr marL="0" lvl="0"/>
            <a:r>
              <a:rPr lang="en-US" noProof="0"/>
              <a:t>Click to edit Master title style</a:t>
            </a:r>
            <a:endParaRPr lang="en-US" noProof="0" dirty="0"/>
          </a:p>
        </p:txBody>
      </p:sp>
    </p:spTree>
    <p:extLst>
      <p:ext uri="{BB962C8B-B14F-4D97-AF65-F5344CB8AC3E}">
        <p14:creationId xmlns:p14="http://schemas.microsoft.com/office/powerpoint/2010/main" val="41443336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with Imag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9087E09-D75F-4E26-B01E-A1A09BA2EA70}"/>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AF7A70B7-7ADE-4E0B-B956-363B0B1AA613}"/>
              </a:ext>
            </a:extLst>
          </p:cNvPr>
          <p:cNvSpPr>
            <a:spLocks noGrp="1"/>
          </p:cNvSpPr>
          <p:nvPr>
            <p:ph type="title"/>
          </p:nvPr>
        </p:nvSpPr>
        <p:spPr>
          <a:xfrm>
            <a:off x="831850" y="182563"/>
            <a:ext cx="10515600" cy="940181"/>
          </a:xfrm>
        </p:spPr>
        <p:txBody>
          <a:bodyPr anchor="b">
            <a:noAutofit/>
          </a:bodyPr>
          <a:lstStyle>
            <a:lvl1pPr algn="ctr">
              <a:defRPr sz="4000" b="1" cap="all" baseline="0">
                <a:solidFill>
                  <a:schemeClr val="bg1"/>
                </a:solidFill>
              </a:defRPr>
            </a:lvl1pPr>
          </a:lstStyle>
          <a:p>
            <a:r>
              <a:rPr lang="en-US" noProof="0"/>
              <a:t>Click to edit Master title style</a:t>
            </a:r>
          </a:p>
        </p:txBody>
      </p:sp>
      <p:sp>
        <p:nvSpPr>
          <p:cNvPr id="3" name="Text Placeholder 2">
            <a:extLst>
              <a:ext uri="{FF2B5EF4-FFF2-40B4-BE49-F238E27FC236}">
                <a16:creationId xmlns:a16="http://schemas.microsoft.com/office/drawing/2014/main" id="{4ACB5603-8A62-4D45-B6EF-0D7E2D5FC4F7}"/>
              </a:ext>
            </a:extLst>
          </p:cNvPr>
          <p:cNvSpPr>
            <a:spLocks noGrp="1"/>
          </p:cNvSpPr>
          <p:nvPr>
            <p:ph type="body" idx="1" hasCustomPrompt="1"/>
          </p:nvPr>
        </p:nvSpPr>
        <p:spPr>
          <a:xfrm>
            <a:off x="2139388" y="1154832"/>
            <a:ext cx="7900525" cy="764460"/>
          </a:xfrm>
        </p:spPr>
        <p:txBody>
          <a:bodyPr>
            <a:noAutofit/>
          </a:bodyPr>
          <a:lstStyle>
            <a:lvl1pPr marL="0" indent="0" algn="ctr">
              <a:buNone/>
              <a:defRPr sz="1800" cap="none" baseline="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Dummy Text Comes Here</a:t>
            </a:r>
          </a:p>
        </p:txBody>
      </p:sp>
      <p:sp>
        <p:nvSpPr>
          <p:cNvPr id="11" name="Oval 10">
            <a:extLst>
              <a:ext uri="{FF2B5EF4-FFF2-40B4-BE49-F238E27FC236}">
                <a16:creationId xmlns:a16="http://schemas.microsoft.com/office/drawing/2014/main" id="{8931D2A9-0B92-4197-8802-80424C14EA7E}"/>
              </a:ext>
            </a:extLst>
          </p:cNvPr>
          <p:cNvSpPr/>
          <p:nvPr userDrawn="1"/>
        </p:nvSpPr>
        <p:spPr>
          <a:xfrm>
            <a:off x="11371669" y="6409397"/>
            <a:ext cx="280051" cy="28005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Slide Number Placeholder 5">
            <a:extLst>
              <a:ext uri="{FF2B5EF4-FFF2-40B4-BE49-F238E27FC236}">
                <a16:creationId xmlns:a16="http://schemas.microsoft.com/office/drawing/2014/main" id="{533B74B0-30B9-45C2-9AE6-45D1978AAFAE}"/>
              </a:ext>
            </a:extLst>
          </p:cNvPr>
          <p:cNvSpPr>
            <a:spLocks noGrp="1"/>
          </p:cNvSpPr>
          <p:nvPr>
            <p:ph type="sldNum" sz="quarter" idx="12"/>
          </p:nvPr>
        </p:nvSpPr>
        <p:spPr>
          <a:xfrm>
            <a:off x="11363696" y="6455739"/>
            <a:ext cx="294460" cy="187367"/>
          </a:xfrm>
        </p:spPr>
        <p:txBody>
          <a:bodyPr lIns="0" tIns="0" rIns="0" bIns="0"/>
          <a:lstStyle>
            <a:lvl1pPr algn="ctr">
              <a:defRPr sz="900">
                <a:solidFill>
                  <a:srgbClr val="2C567A"/>
                </a:solidFill>
                <a:latin typeface="+mn-lt"/>
              </a:defRPr>
            </a:lvl1pPr>
          </a:lstStyle>
          <a:p>
            <a:fld id="{9EC71654-96A5-4280-94F3-931C61A9F92C}" type="slidenum">
              <a:rPr lang="en-US" noProof="0" smtClean="0"/>
              <a:pPr/>
              <a:t>‹#›</a:t>
            </a:fld>
            <a:endParaRPr lang="en-US" noProof="0" dirty="0"/>
          </a:p>
        </p:txBody>
      </p:sp>
      <p:sp>
        <p:nvSpPr>
          <p:cNvPr id="15" name="Picture Placeholder 14">
            <a:extLst>
              <a:ext uri="{FF2B5EF4-FFF2-40B4-BE49-F238E27FC236}">
                <a16:creationId xmlns:a16="http://schemas.microsoft.com/office/drawing/2014/main" id="{B5A30B6B-EEDB-4142-8138-D50F5A307D76}"/>
              </a:ext>
            </a:extLst>
          </p:cNvPr>
          <p:cNvSpPr>
            <a:spLocks noGrp="1"/>
          </p:cNvSpPr>
          <p:nvPr>
            <p:ph type="pic" sz="quarter" idx="13"/>
          </p:nvPr>
        </p:nvSpPr>
        <p:spPr>
          <a:xfrm>
            <a:off x="2993041" y="2270376"/>
            <a:ext cx="6206400" cy="4587625"/>
          </a:xfrm>
          <a:custGeom>
            <a:avLst/>
            <a:gdLst>
              <a:gd name="connsiteX0" fmla="*/ 3103200 w 6206400"/>
              <a:gd name="connsiteY0" fmla="*/ 0 h 4587625"/>
              <a:gd name="connsiteX1" fmla="*/ 6206400 w 6206400"/>
              <a:gd name="connsiteY1" fmla="*/ 3103200 h 4587625"/>
              <a:gd name="connsiteX2" fmla="*/ 5831861 w 6206400"/>
              <a:gd name="connsiteY2" fmla="*/ 4582370 h 4587625"/>
              <a:gd name="connsiteX3" fmla="*/ 5828668 w 6206400"/>
              <a:gd name="connsiteY3" fmla="*/ 4587625 h 4587625"/>
              <a:gd name="connsiteX4" fmla="*/ 377733 w 6206400"/>
              <a:gd name="connsiteY4" fmla="*/ 4587625 h 4587625"/>
              <a:gd name="connsiteX5" fmla="*/ 374540 w 6206400"/>
              <a:gd name="connsiteY5" fmla="*/ 4582370 h 4587625"/>
              <a:gd name="connsiteX6" fmla="*/ 0 w 6206400"/>
              <a:gd name="connsiteY6" fmla="*/ 3103200 h 4587625"/>
              <a:gd name="connsiteX7" fmla="*/ 3103200 w 6206400"/>
              <a:gd name="connsiteY7" fmla="*/ 0 h 458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06400" h="4587625">
                <a:moveTo>
                  <a:pt x="3103200" y="0"/>
                </a:moveTo>
                <a:cubicBezTo>
                  <a:pt x="4817050" y="0"/>
                  <a:pt x="6206400" y="1389350"/>
                  <a:pt x="6206400" y="3103200"/>
                </a:cubicBezTo>
                <a:cubicBezTo>
                  <a:pt x="6206400" y="3638778"/>
                  <a:pt x="6070721" y="4142667"/>
                  <a:pt x="5831861" y="4582370"/>
                </a:cubicBezTo>
                <a:lnTo>
                  <a:pt x="5828668" y="4587625"/>
                </a:lnTo>
                <a:lnTo>
                  <a:pt x="377733" y="4587625"/>
                </a:lnTo>
                <a:lnTo>
                  <a:pt x="374540" y="4582370"/>
                </a:lnTo>
                <a:cubicBezTo>
                  <a:pt x="135679" y="4142667"/>
                  <a:pt x="0" y="3638778"/>
                  <a:pt x="0" y="3103200"/>
                </a:cubicBezTo>
                <a:cubicBezTo>
                  <a:pt x="0" y="1389350"/>
                  <a:pt x="1389350" y="0"/>
                  <a:pt x="3103200" y="0"/>
                </a:cubicBezTo>
                <a:close/>
              </a:path>
            </a:pathLst>
          </a:custGeom>
          <a:solidFill>
            <a:schemeClr val="bg2"/>
          </a:solidFill>
        </p:spPr>
        <p:txBody>
          <a:bodyPr wrap="square" anchor="ctr">
            <a:noAutofit/>
          </a:bodyPr>
          <a:lstStyle>
            <a:lvl1pPr marL="0" indent="0" algn="ctr">
              <a:buNone/>
              <a:defRPr sz="2400"/>
            </a:lvl1pPr>
          </a:lstStyle>
          <a:p>
            <a:r>
              <a:rPr lang="en-US" noProof="0"/>
              <a:t>Click icon to add picture</a:t>
            </a:r>
            <a:endParaRPr lang="en-US" noProof="0" dirty="0"/>
          </a:p>
        </p:txBody>
      </p:sp>
    </p:spTree>
    <p:extLst>
      <p:ext uri="{BB962C8B-B14F-4D97-AF65-F5344CB8AC3E}">
        <p14:creationId xmlns:p14="http://schemas.microsoft.com/office/powerpoint/2010/main" val="275049557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_Title Slide_0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6299464-ED20-4919-8B3A-2CFAE8DA2347}"/>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3" name="Picture Placeholder 12">
            <a:extLst>
              <a:ext uri="{FF2B5EF4-FFF2-40B4-BE49-F238E27FC236}">
                <a16:creationId xmlns:a16="http://schemas.microsoft.com/office/drawing/2014/main" id="{BCCC559D-0EC3-432C-B397-6897B366DF36}"/>
              </a:ext>
            </a:extLst>
          </p:cNvPr>
          <p:cNvSpPr>
            <a:spLocks noGrp="1"/>
          </p:cNvSpPr>
          <p:nvPr>
            <p:ph type="pic" sz="quarter" idx="10"/>
          </p:nvPr>
        </p:nvSpPr>
        <p:spPr>
          <a:xfrm>
            <a:off x="710812" y="728545"/>
            <a:ext cx="5305661" cy="5305661"/>
          </a:xfrm>
          <a:prstGeom prst="ellipse">
            <a:avLst/>
          </a:prstGeom>
          <a:solidFill>
            <a:schemeClr val="bg2"/>
          </a:solidFill>
        </p:spPr>
        <p:txBody>
          <a:bodyPr anchor="ctr"/>
          <a:lstStyle>
            <a:lvl1pPr marL="0" indent="0" algn="ctr">
              <a:buNone/>
              <a:defRPr/>
            </a:lvl1pPr>
          </a:lstStyle>
          <a:p>
            <a:r>
              <a:rPr lang="en-US" noProof="0"/>
              <a:t>Click icon to add picture</a:t>
            </a:r>
            <a:endParaRPr lang="en-US" noProof="0" dirty="0"/>
          </a:p>
        </p:txBody>
      </p:sp>
      <p:grpSp>
        <p:nvGrpSpPr>
          <p:cNvPr id="14" name="Group 13">
            <a:extLst>
              <a:ext uri="{FF2B5EF4-FFF2-40B4-BE49-F238E27FC236}">
                <a16:creationId xmlns:a16="http://schemas.microsoft.com/office/drawing/2014/main" id="{0DC2055F-AE3F-46BE-B57E-A0F1A86D1C36}"/>
              </a:ext>
            </a:extLst>
          </p:cNvPr>
          <p:cNvGrpSpPr/>
          <p:nvPr userDrawn="1"/>
        </p:nvGrpSpPr>
        <p:grpSpPr>
          <a:xfrm>
            <a:off x="-1728305" y="-2049517"/>
            <a:ext cx="8917229" cy="10769768"/>
            <a:chOff x="11114088" y="2241550"/>
            <a:chExt cx="1905000" cy="2354263"/>
          </a:xfrm>
          <a:solidFill>
            <a:schemeClr val="bg1">
              <a:alpha val="16000"/>
            </a:schemeClr>
          </a:solidFill>
        </p:grpSpPr>
        <p:sp>
          <p:nvSpPr>
            <p:cNvPr id="15" name="Freeform 5">
              <a:extLst>
                <a:ext uri="{FF2B5EF4-FFF2-40B4-BE49-F238E27FC236}">
                  <a16:creationId xmlns:a16="http://schemas.microsoft.com/office/drawing/2014/main" id="{C98EF042-A3B8-406D-BC16-153A989F571A}"/>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6" name="Freeform 6">
              <a:extLst>
                <a:ext uri="{FF2B5EF4-FFF2-40B4-BE49-F238E27FC236}">
                  <a16:creationId xmlns:a16="http://schemas.microsoft.com/office/drawing/2014/main" id="{68E5FAC9-A660-4D7A-AC84-0A7C8CC3BB65}"/>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pic>
        <p:nvPicPr>
          <p:cNvPr id="9" name="Picture 8">
            <a:extLst>
              <a:ext uri="{FF2B5EF4-FFF2-40B4-BE49-F238E27FC236}">
                <a16:creationId xmlns:a16="http://schemas.microsoft.com/office/drawing/2014/main" id="{4FE28ACC-E44C-4381-B768-0310810E78D2}"/>
              </a:ext>
            </a:extLst>
          </p:cNvPr>
          <p:cNvPicPr>
            <a:picLocks noChangeAspect="1"/>
          </p:cNvPicPr>
          <p:nvPr userDrawn="1"/>
        </p:nvPicPr>
        <p:blipFill>
          <a:blip r:embed="rId2">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a:ext>
            </a:extLst>
          </a:blip>
          <a:stretch>
            <a:fillRect/>
          </a:stretch>
        </p:blipFill>
        <p:spPr>
          <a:xfrm>
            <a:off x="10015850" y="391862"/>
            <a:ext cx="1745251" cy="673365"/>
          </a:xfrm>
          <a:prstGeom prst="rect">
            <a:avLst/>
          </a:prstGeom>
        </p:spPr>
      </p:pic>
      <p:cxnSp>
        <p:nvCxnSpPr>
          <p:cNvPr id="12" name="Straight Connector 11">
            <a:extLst>
              <a:ext uri="{FF2B5EF4-FFF2-40B4-BE49-F238E27FC236}">
                <a16:creationId xmlns:a16="http://schemas.microsoft.com/office/drawing/2014/main" id="{77C312F4-62C2-4903-8C4B-423A8717E481}"/>
              </a:ext>
            </a:extLst>
          </p:cNvPr>
          <p:cNvCxnSpPr/>
          <p:nvPr userDrawn="1"/>
        </p:nvCxnSpPr>
        <p:spPr>
          <a:xfrm>
            <a:off x="6469778" y="4233582"/>
            <a:ext cx="2532336"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19" name="Graphic 18" descr="Envelope">
            <a:extLst>
              <a:ext uri="{FF2B5EF4-FFF2-40B4-BE49-F238E27FC236}">
                <a16:creationId xmlns:a16="http://schemas.microsoft.com/office/drawing/2014/main" id="{A686352B-226C-4579-B831-0DC14EC3895E}"/>
              </a:ext>
            </a:extLst>
          </p:cNvPr>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6541475" y="4452337"/>
            <a:ext cx="387795" cy="387795"/>
          </a:xfrm>
          <a:prstGeom prst="rect">
            <a:avLst/>
          </a:prstGeom>
        </p:spPr>
      </p:pic>
      <p:pic>
        <p:nvPicPr>
          <p:cNvPr id="20" name="Graphic 19" descr="Network">
            <a:extLst>
              <a:ext uri="{FF2B5EF4-FFF2-40B4-BE49-F238E27FC236}">
                <a16:creationId xmlns:a16="http://schemas.microsoft.com/office/drawing/2014/main" id="{460C8169-012B-451A-A6C2-6FEC0DC82AFC}"/>
              </a:ext>
            </a:extLst>
          </p:cNvPr>
          <p:cNvPicPr>
            <a:picLocks noChangeAspect="1"/>
          </p:cNvPicPr>
          <p:nvPr userDrawn="1"/>
        </p:nvPicPr>
        <p:blipFill>
          <a:blip r:embed="rId5" cstate="print">
            <a:extLst>
              <a:ext uri="{28A0092B-C50C-407E-A947-70E740481C1C}">
                <a14:useLocalDpi xmlns:a14="http://schemas.microsoft.com/office/drawing/2010/main"/>
              </a:ext>
            </a:extLst>
          </a:blip>
          <a:stretch>
            <a:fillRect/>
          </a:stretch>
        </p:blipFill>
        <p:spPr>
          <a:xfrm>
            <a:off x="6522084" y="4925640"/>
            <a:ext cx="426575" cy="426575"/>
          </a:xfrm>
          <a:prstGeom prst="rect">
            <a:avLst/>
          </a:prstGeom>
        </p:spPr>
      </p:pic>
      <p:sp>
        <p:nvSpPr>
          <p:cNvPr id="21" name="Subtitle 2">
            <a:extLst>
              <a:ext uri="{FF2B5EF4-FFF2-40B4-BE49-F238E27FC236}">
                <a16:creationId xmlns:a16="http://schemas.microsoft.com/office/drawing/2014/main" id="{ADF17BC1-06CE-42EA-A970-31A7ED871AA4}"/>
              </a:ext>
            </a:extLst>
          </p:cNvPr>
          <p:cNvSpPr>
            <a:spLocks noGrp="1"/>
          </p:cNvSpPr>
          <p:nvPr>
            <p:ph type="subTitle" idx="1" hasCustomPrompt="1"/>
          </p:nvPr>
        </p:nvSpPr>
        <p:spPr>
          <a:xfrm>
            <a:off x="7002130" y="4484691"/>
            <a:ext cx="4540440" cy="503167"/>
          </a:xfrm>
        </p:spPr>
        <p:txBody>
          <a:bodyPr>
            <a:noAutofit/>
          </a:bodyPr>
          <a:lstStyle>
            <a:lvl1pPr marL="0" indent="0" algn="l">
              <a:buNone/>
              <a:defRPr sz="1600" b="0" cap="all"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dirty="0"/>
              <a:t>email</a:t>
            </a:r>
          </a:p>
        </p:txBody>
      </p:sp>
      <p:sp>
        <p:nvSpPr>
          <p:cNvPr id="22" name="Text Placeholder 6">
            <a:extLst>
              <a:ext uri="{FF2B5EF4-FFF2-40B4-BE49-F238E27FC236}">
                <a16:creationId xmlns:a16="http://schemas.microsoft.com/office/drawing/2014/main" id="{7035F1B3-4E91-44FF-B4E7-E5D87C7A034C}"/>
              </a:ext>
            </a:extLst>
          </p:cNvPr>
          <p:cNvSpPr>
            <a:spLocks noGrp="1"/>
          </p:cNvSpPr>
          <p:nvPr>
            <p:ph type="body" sz="quarter" idx="11" hasCustomPrompt="1"/>
          </p:nvPr>
        </p:nvSpPr>
        <p:spPr>
          <a:xfrm>
            <a:off x="7002320" y="5012635"/>
            <a:ext cx="4533900" cy="503238"/>
          </a:xfrm>
        </p:spPr>
        <p:txBody>
          <a:bodyPr vert="horz" lIns="91440" tIns="45720" rIns="91440" bIns="45720" rtlCol="0">
            <a:noAutofit/>
          </a:bodyPr>
          <a:lstStyle>
            <a:lvl1pPr marL="0" indent="0">
              <a:buNone/>
              <a:defRPr lang="en-US" sz="1600" b="0" cap="all" baseline="0" dirty="0" smtClean="0">
                <a:solidFill>
                  <a:schemeClr val="bg1"/>
                </a:solidFill>
              </a:defRPr>
            </a:lvl1pPr>
          </a:lstStyle>
          <a:p>
            <a:pPr marL="228600" lvl="0" indent="-228600"/>
            <a:r>
              <a:rPr lang="en-US" noProof="0" dirty="0"/>
              <a:t>Website </a:t>
            </a:r>
            <a:r>
              <a:rPr lang="en-US" noProof="0" dirty="0" err="1"/>
              <a:t>url</a:t>
            </a:r>
            <a:r>
              <a:rPr lang="en-US" noProof="0" dirty="0"/>
              <a:t> here</a:t>
            </a:r>
          </a:p>
        </p:txBody>
      </p:sp>
      <p:sp>
        <p:nvSpPr>
          <p:cNvPr id="18" name="Title 1">
            <a:extLst>
              <a:ext uri="{FF2B5EF4-FFF2-40B4-BE49-F238E27FC236}">
                <a16:creationId xmlns:a16="http://schemas.microsoft.com/office/drawing/2014/main" id="{525B5135-F466-4A63-A42C-3BB2BAA7D24D}"/>
              </a:ext>
            </a:extLst>
          </p:cNvPr>
          <p:cNvSpPr>
            <a:spLocks noGrp="1"/>
          </p:cNvSpPr>
          <p:nvPr>
            <p:ph type="title"/>
          </p:nvPr>
        </p:nvSpPr>
        <p:spPr>
          <a:xfrm>
            <a:off x="6469778" y="3158641"/>
            <a:ext cx="5011410" cy="921807"/>
          </a:xfrm>
          <a:noFill/>
        </p:spPr>
        <p:txBody>
          <a:bodyPr wrap="square" rtlCol="0">
            <a:noAutofit/>
          </a:bodyPr>
          <a:lstStyle>
            <a:lvl1pPr>
              <a:defRPr lang="en-US" sz="6000" b="1" cap="all" baseline="0" dirty="0">
                <a:solidFill>
                  <a:schemeClr val="bg1"/>
                </a:solidFill>
                <a:ea typeface="+mn-ea"/>
                <a:cs typeface="+mn-cs"/>
              </a:defRPr>
            </a:lvl1pPr>
          </a:lstStyle>
          <a:p>
            <a:pPr marL="0" lvl="0"/>
            <a:r>
              <a:rPr lang="en-US" noProof="0"/>
              <a:t>Click to edit Master title style</a:t>
            </a:r>
            <a:endParaRPr lang="en-US" noProof="0" dirty="0"/>
          </a:p>
        </p:txBody>
      </p:sp>
    </p:spTree>
    <p:extLst>
      <p:ext uri="{BB962C8B-B14F-4D97-AF65-F5344CB8AC3E}">
        <p14:creationId xmlns:p14="http://schemas.microsoft.com/office/powerpoint/2010/main" val="183833152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7333">
          <p15:clr>
            <a:srgbClr val="FBAE40"/>
          </p15:clr>
        </p15:guide>
        <p15:guide id="4" pos="362">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6299464-ED20-4919-8B3A-2CFAE8DA2347}"/>
              </a:ext>
            </a:extLst>
          </p:cNvPr>
          <p:cNvSpPr/>
          <p:nvPr userDrawn="1"/>
        </p:nvSpPr>
        <p:spPr>
          <a:xfrm>
            <a:off x="0" y="0"/>
            <a:ext cx="1219200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Oval 5">
            <a:extLst>
              <a:ext uri="{FF2B5EF4-FFF2-40B4-BE49-F238E27FC236}">
                <a16:creationId xmlns:a16="http://schemas.microsoft.com/office/drawing/2014/main" id="{1F54E98B-AC75-484D-9121-68498EB888AA}"/>
              </a:ext>
            </a:extLst>
          </p:cNvPr>
          <p:cNvSpPr/>
          <p:nvPr userDrawn="1"/>
        </p:nvSpPr>
        <p:spPr>
          <a:xfrm>
            <a:off x="754010" y="708293"/>
            <a:ext cx="5334029" cy="5334029"/>
          </a:xfrm>
          <a:prstGeom prst="ellipse">
            <a:avLst/>
          </a:prstGeom>
          <a:solidFill>
            <a:schemeClr val="bg1">
              <a:alpha val="1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2456FD49-C258-4333-9422-358C976A341C}"/>
              </a:ext>
            </a:extLst>
          </p:cNvPr>
          <p:cNvSpPr>
            <a:spLocks noGrp="1"/>
          </p:cNvSpPr>
          <p:nvPr>
            <p:ph type="ctrTitle" hasCustomPrompt="1"/>
          </p:nvPr>
        </p:nvSpPr>
        <p:spPr>
          <a:xfrm>
            <a:off x="6343650" y="2173288"/>
            <a:ext cx="5143500" cy="2090808"/>
          </a:xfrm>
        </p:spPr>
        <p:txBody>
          <a:bodyPr anchor="b">
            <a:noAutofit/>
          </a:bodyPr>
          <a:lstStyle>
            <a:lvl1pPr algn="l">
              <a:defRPr sz="5400" b="1" cap="all" baseline="0">
                <a:solidFill>
                  <a:schemeClr val="bg1"/>
                </a:solidFill>
                <a:latin typeface="+mj-lt"/>
              </a:defRPr>
            </a:lvl1pPr>
          </a:lstStyle>
          <a:p>
            <a:r>
              <a:rPr lang="en-US" noProof="0" dirty="0"/>
              <a:t>Title comes here</a:t>
            </a:r>
          </a:p>
        </p:txBody>
      </p:sp>
      <p:sp>
        <p:nvSpPr>
          <p:cNvPr id="3" name="Subtitle 2">
            <a:extLst>
              <a:ext uri="{FF2B5EF4-FFF2-40B4-BE49-F238E27FC236}">
                <a16:creationId xmlns:a16="http://schemas.microsoft.com/office/drawing/2014/main" id="{59758E15-A93D-4FB9-843D-1490E27A151B}"/>
              </a:ext>
            </a:extLst>
          </p:cNvPr>
          <p:cNvSpPr>
            <a:spLocks noGrp="1"/>
          </p:cNvSpPr>
          <p:nvPr>
            <p:ph type="subTitle" idx="1"/>
          </p:nvPr>
        </p:nvSpPr>
        <p:spPr>
          <a:xfrm>
            <a:off x="6343650" y="4279971"/>
            <a:ext cx="5143500" cy="503167"/>
          </a:xfrm>
        </p:spPr>
        <p:txBody>
          <a:bodyPr>
            <a:noAutofit/>
          </a:bodyPr>
          <a:lstStyle>
            <a:lvl1pPr marL="0" indent="0" algn="l">
              <a:buNone/>
              <a:defRPr sz="1800" b="0" cap="all"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US" noProof="0" dirty="0"/>
          </a:p>
        </p:txBody>
      </p:sp>
      <p:grpSp>
        <p:nvGrpSpPr>
          <p:cNvPr id="14" name="Group 13">
            <a:extLst>
              <a:ext uri="{FF2B5EF4-FFF2-40B4-BE49-F238E27FC236}">
                <a16:creationId xmlns:a16="http://schemas.microsoft.com/office/drawing/2014/main" id="{0DC2055F-AE3F-46BE-B57E-A0F1A86D1C36}"/>
              </a:ext>
            </a:extLst>
          </p:cNvPr>
          <p:cNvGrpSpPr/>
          <p:nvPr userDrawn="1"/>
        </p:nvGrpSpPr>
        <p:grpSpPr>
          <a:xfrm>
            <a:off x="-1728305" y="-2049517"/>
            <a:ext cx="8917229" cy="10769768"/>
            <a:chOff x="11114088" y="2241550"/>
            <a:chExt cx="1905000" cy="2354263"/>
          </a:xfrm>
          <a:solidFill>
            <a:schemeClr val="bg1">
              <a:alpha val="16000"/>
            </a:schemeClr>
          </a:solidFill>
        </p:grpSpPr>
        <p:sp>
          <p:nvSpPr>
            <p:cNvPr id="15" name="Freeform 5">
              <a:extLst>
                <a:ext uri="{FF2B5EF4-FFF2-40B4-BE49-F238E27FC236}">
                  <a16:creationId xmlns:a16="http://schemas.microsoft.com/office/drawing/2014/main" id="{C98EF042-A3B8-406D-BC16-153A989F571A}"/>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6" name="Freeform 6">
              <a:extLst>
                <a:ext uri="{FF2B5EF4-FFF2-40B4-BE49-F238E27FC236}">
                  <a16:creationId xmlns:a16="http://schemas.microsoft.com/office/drawing/2014/main" id="{68E5FAC9-A660-4D7A-AC84-0A7C8CC3BB65}"/>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pic>
        <p:nvPicPr>
          <p:cNvPr id="9" name="Picture 8">
            <a:extLst>
              <a:ext uri="{FF2B5EF4-FFF2-40B4-BE49-F238E27FC236}">
                <a16:creationId xmlns:a16="http://schemas.microsoft.com/office/drawing/2014/main" id="{4FE28ACC-E44C-4381-B768-0310810E78D2}"/>
              </a:ext>
            </a:extLst>
          </p:cNvPr>
          <p:cNvPicPr>
            <a:picLocks noChangeAspect="1"/>
          </p:cNvPicPr>
          <p:nvPr userDrawn="1"/>
        </p:nvPicPr>
        <p:blipFill>
          <a:blip r:embed="rId2">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a:ext>
            </a:extLst>
          </a:blip>
          <a:stretch>
            <a:fillRect/>
          </a:stretch>
        </p:blipFill>
        <p:spPr>
          <a:xfrm>
            <a:off x="10015850" y="391862"/>
            <a:ext cx="1745251" cy="673365"/>
          </a:xfrm>
          <a:prstGeom prst="rect">
            <a:avLst/>
          </a:prstGeom>
        </p:spPr>
      </p:pic>
      <p:cxnSp>
        <p:nvCxnSpPr>
          <p:cNvPr id="5" name="Straight Connector 4">
            <a:extLst>
              <a:ext uri="{FF2B5EF4-FFF2-40B4-BE49-F238E27FC236}">
                <a16:creationId xmlns:a16="http://schemas.microsoft.com/office/drawing/2014/main" id="{819AFA09-F4B1-493D-BCAD-FF30C20CD1AA}"/>
              </a:ext>
            </a:extLst>
          </p:cNvPr>
          <p:cNvCxnSpPr/>
          <p:nvPr userDrawn="1"/>
        </p:nvCxnSpPr>
        <p:spPr>
          <a:xfrm>
            <a:off x="6469778" y="4233582"/>
            <a:ext cx="2532336"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4040046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7333">
          <p15:clr>
            <a:srgbClr val="FBAE40"/>
          </p15:clr>
        </p15:guide>
        <p15:guide id="4" pos="362">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9087E09-D75F-4E26-B01E-A1A09BA2EA70}"/>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AF7A70B7-7ADE-4E0B-B956-363B0B1AA613}"/>
              </a:ext>
            </a:extLst>
          </p:cNvPr>
          <p:cNvSpPr>
            <a:spLocks noGrp="1"/>
          </p:cNvSpPr>
          <p:nvPr>
            <p:ph type="title"/>
          </p:nvPr>
        </p:nvSpPr>
        <p:spPr>
          <a:xfrm>
            <a:off x="831850" y="182563"/>
            <a:ext cx="10515600" cy="940181"/>
          </a:xfrm>
        </p:spPr>
        <p:txBody>
          <a:bodyPr anchor="b">
            <a:noAutofit/>
          </a:bodyPr>
          <a:lstStyle>
            <a:lvl1pPr algn="ctr">
              <a:defRPr sz="4000" b="1" cap="all" baseline="0">
                <a:solidFill>
                  <a:schemeClr val="bg1"/>
                </a:solidFill>
              </a:defRPr>
            </a:lvl1pPr>
          </a:lstStyle>
          <a:p>
            <a:r>
              <a:rPr lang="en-US" noProof="0"/>
              <a:t>Click to edit Master title style</a:t>
            </a:r>
            <a:endParaRPr lang="en-US" noProof="0" dirty="0"/>
          </a:p>
        </p:txBody>
      </p:sp>
      <p:pic>
        <p:nvPicPr>
          <p:cNvPr id="8" name="Picture 7">
            <a:extLst>
              <a:ext uri="{FF2B5EF4-FFF2-40B4-BE49-F238E27FC236}">
                <a16:creationId xmlns:a16="http://schemas.microsoft.com/office/drawing/2014/main" id="{25FC40B0-ED27-47E5-A3C2-32A8418567EE}"/>
              </a:ext>
            </a:extLst>
          </p:cNvPr>
          <p:cNvPicPr>
            <a:picLocks noChangeAspect="1"/>
          </p:cNvPicPr>
          <p:nvPr userDrawn="1"/>
        </p:nvPicPr>
        <p:blipFill>
          <a:blip r:embed="rId2">
            <a:biLevel thresh="25000"/>
            <a:extLst>
              <a:ext uri="{28A0092B-C50C-407E-A947-70E740481C1C}">
                <a14:useLocalDpi xmlns:a14="http://schemas.microsoft.com/office/drawing/2010/main"/>
              </a:ext>
            </a:extLst>
          </a:blip>
          <a:stretch>
            <a:fillRect/>
          </a:stretch>
        </p:blipFill>
        <p:spPr>
          <a:xfrm>
            <a:off x="469638" y="6260507"/>
            <a:ext cx="1075427" cy="414929"/>
          </a:xfrm>
          <a:prstGeom prst="rect">
            <a:avLst/>
          </a:prstGeom>
        </p:spPr>
      </p:pic>
      <p:sp>
        <p:nvSpPr>
          <p:cNvPr id="11" name="Oval 10">
            <a:extLst>
              <a:ext uri="{FF2B5EF4-FFF2-40B4-BE49-F238E27FC236}">
                <a16:creationId xmlns:a16="http://schemas.microsoft.com/office/drawing/2014/main" id="{8931D2A9-0B92-4197-8802-80424C14EA7E}"/>
              </a:ext>
            </a:extLst>
          </p:cNvPr>
          <p:cNvSpPr/>
          <p:nvPr userDrawn="1"/>
        </p:nvSpPr>
        <p:spPr>
          <a:xfrm>
            <a:off x="11371669" y="6409397"/>
            <a:ext cx="280051" cy="28005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Slide Number Placeholder 5">
            <a:extLst>
              <a:ext uri="{FF2B5EF4-FFF2-40B4-BE49-F238E27FC236}">
                <a16:creationId xmlns:a16="http://schemas.microsoft.com/office/drawing/2014/main" id="{533B74B0-30B9-45C2-9AE6-45D1978AAFAE}"/>
              </a:ext>
            </a:extLst>
          </p:cNvPr>
          <p:cNvSpPr>
            <a:spLocks noGrp="1"/>
          </p:cNvSpPr>
          <p:nvPr>
            <p:ph type="sldNum" sz="quarter" idx="12"/>
          </p:nvPr>
        </p:nvSpPr>
        <p:spPr>
          <a:xfrm>
            <a:off x="11363696" y="6455739"/>
            <a:ext cx="294460" cy="187367"/>
          </a:xfrm>
        </p:spPr>
        <p:txBody>
          <a:bodyPr lIns="0" tIns="0" rIns="0" bIns="0"/>
          <a:lstStyle>
            <a:lvl1pPr algn="ctr">
              <a:defRPr sz="900">
                <a:solidFill>
                  <a:srgbClr val="2C567A"/>
                </a:solidFill>
                <a:latin typeface="+mn-lt"/>
              </a:defRPr>
            </a:lvl1pPr>
          </a:lstStyle>
          <a:p>
            <a:fld id="{9EC71654-96A5-4280-94F3-931C61A9F92C}" type="slidenum">
              <a:rPr lang="en-US" noProof="0" smtClean="0"/>
              <a:pPr/>
              <a:t>‹#›</a:t>
            </a:fld>
            <a:endParaRPr lang="en-US" noProof="0" dirty="0"/>
          </a:p>
        </p:txBody>
      </p:sp>
      <p:grpSp>
        <p:nvGrpSpPr>
          <p:cNvPr id="4" name="Group 3">
            <a:extLst>
              <a:ext uri="{FF2B5EF4-FFF2-40B4-BE49-F238E27FC236}">
                <a16:creationId xmlns:a16="http://schemas.microsoft.com/office/drawing/2014/main" id="{AD5251EA-F450-4DD1-995B-DC89513424C8}"/>
              </a:ext>
            </a:extLst>
          </p:cNvPr>
          <p:cNvGrpSpPr/>
          <p:nvPr userDrawn="1"/>
        </p:nvGrpSpPr>
        <p:grpSpPr>
          <a:xfrm rot="16200000">
            <a:off x="1637386" y="1473117"/>
            <a:ext cx="8917229" cy="10769768"/>
            <a:chOff x="-1728305" y="-2049517"/>
            <a:chExt cx="8917229" cy="10769768"/>
          </a:xfrm>
        </p:grpSpPr>
        <p:sp>
          <p:nvSpPr>
            <p:cNvPr id="17" name="Oval 16">
              <a:extLst>
                <a:ext uri="{FF2B5EF4-FFF2-40B4-BE49-F238E27FC236}">
                  <a16:creationId xmlns:a16="http://schemas.microsoft.com/office/drawing/2014/main" id="{44882F4E-E8C8-46FE-A9C8-7B79782767F6}"/>
                </a:ext>
              </a:extLst>
            </p:cNvPr>
            <p:cNvSpPr/>
            <p:nvPr userDrawn="1"/>
          </p:nvSpPr>
          <p:spPr>
            <a:xfrm>
              <a:off x="754010" y="708293"/>
              <a:ext cx="5334029" cy="5334029"/>
            </a:xfrm>
            <a:prstGeom prst="ellipse">
              <a:avLst/>
            </a:prstGeom>
            <a:solidFill>
              <a:schemeClr val="bg1">
                <a:alpha val="1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18" name="Group 17">
              <a:extLst>
                <a:ext uri="{FF2B5EF4-FFF2-40B4-BE49-F238E27FC236}">
                  <a16:creationId xmlns:a16="http://schemas.microsoft.com/office/drawing/2014/main" id="{965CD13B-04FB-40D5-AF62-2F43CF49BA9B}"/>
                </a:ext>
              </a:extLst>
            </p:cNvPr>
            <p:cNvGrpSpPr/>
            <p:nvPr userDrawn="1"/>
          </p:nvGrpSpPr>
          <p:grpSpPr>
            <a:xfrm>
              <a:off x="-1728305" y="-2049517"/>
              <a:ext cx="8917229" cy="10769768"/>
              <a:chOff x="11114088" y="2241550"/>
              <a:chExt cx="1905000" cy="2354263"/>
            </a:xfrm>
            <a:solidFill>
              <a:schemeClr val="bg1">
                <a:alpha val="16000"/>
              </a:schemeClr>
            </a:solidFill>
          </p:grpSpPr>
          <p:sp>
            <p:nvSpPr>
              <p:cNvPr id="19" name="Freeform 5">
                <a:extLst>
                  <a:ext uri="{FF2B5EF4-FFF2-40B4-BE49-F238E27FC236}">
                    <a16:creationId xmlns:a16="http://schemas.microsoft.com/office/drawing/2014/main" id="{01876F8F-C11E-4FB2-8150-1F0602752F97}"/>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0" name="Freeform 6">
                <a:extLst>
                  <a:ext uri="{FF2B5EF4-FFF2-40B4-BE49-F238E27FC236}">
                    <a16:creationId xmlns:a16="http://schemas.microsoft.com/office/drawing/2014/main" id="{08A1D05F-5F61-4156-8C83-1A002AA1E886}"/>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grpSp>
      <p:sp>
        <p:nvSpPr>
          <p:cNvPr id="21" name="Text Placeholder 2">
            <a:extLst>
              <a:ext uri="{FF2B5EF4-FFF2-40B4-BE49-F238E27FC236}">
                <a16:creationId xmlns:a16="http://schemas.microsoft.com/office/drawing/2014/main" id="{4D77C47B-CC1E-41DA-9146-5DFD63065491}"/>
              </a:ext>
            </a:extLst>
          </p:cNvPr>
          <p:cNvSpPr>
            <a:spLocks noGrp="1"/>
          </p:cNvSpPr>
          <p:nvPr>
            <p:ph type="body" idx="1"/>
          </p:nvPr>
        </p:nvSpPr>
        <p:spPr>
          <a:xfrm>
            <a:off x="831850" y="1153348"/>
            <a:ext cx="10515600" cy="648543"/>
          </a:xfrm>
        </p:spPr>
        <p:txBody>
          <a:bodyPr>
            <a:normAutofit/>
          </a:bodyPr>
          <a:lstStyle>
            <a:lvl1pPr marL="0" indent="0" algn="ctr">
              <a:buNone/>
              <a:defRPr sz="18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Click to edit Master text styles</a:t>
            </a:r>
          </a:p>
        </p:txBody>
      </p:sp>
    </p:spTree>
    <p:extLst>
      <p:ext uri="{BB962C8B-B14F-4D97-AF65-F5344CB8AC3E}">
        <p14:creationId xmlns:p14="http://schemas.microsoft.com/office/powerpoint/2010/main" val="2719186919"/>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60E0B501-22AA-4685-BE9B-A267F6F675A7}"/>
              </a:ext>
            </a:extLst>
          </p:cNvPr>
          <p:cNvGrpSpPr/>
          <p:nvPr userDrawn="1"/>
        </p:nvGrpSpPr>
        <p:grpSpPr>
          <a:xfrm rot="8650774" flipH="1" flipV="1">
            <a:off x="7430044" y="-1843126"/>
            <a:ext cx="4436224" cy="5482435"/>
            <a:chOff x="11114088" y="2241550"/>
            <a:chExt cx="1905000" cy="2354263"/>
          </a:xfrm>
          <a:solidFill>
            <a:schemeClr val="bg2">
              <a:alpha val="53000"/>
            </a:schemeClr>
          </a:solidFill>
        </p:grpSpPr>
        <p:sp>
          <p:nvSpPr>
            <p:cNvPr id="24" name="Freeform 5">
              <a:extLst>
                <a:ext uri="{FF2B5EF4-FFF2-40B4-BE49-F238E27FC236}">
                  <a16:creationId xmlns:a16="http://schemas.microsoft.com/office/drawing/2014/main" id="{5D0E179E-CA3D-4874-9ACD-F8990F48F4BF}"/>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5" name="Freeform 6">
              <a:extLst>
                <a:ext uri="{FF2B5EF4-FFF2-40B4-BE49-F238E27FC236}">
                  <a16:creationId xmlns:a16="http://schemas.microsoft.com/office/drawing/2014/main" id="{A9C53936-B93A-4CF6-8766-2FA93ACFEBE3}"/>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6" name="Freeform 7">
              <a:extLst>
                <a:ext uri="{FF2B5EF4-FFF2-40B4-BE49-F238E27FC236}">
                  <a16:creationId xmlns:a16="http://schemas.microsoft.com/office/drawing/2014/main" id="{5776DEA2-5422-4F51-B359-652B71274D31}"/>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27" name="Content Placeholder 2">
            <a:extLst>
              <a:ext uri="{FF2B5EF4-FFF2-40B4-BE49-F238E27FC236}">
                <a16:creationId xmlns:a16="http://schemas.microsoft.com/office/drawing/2014/main" id="{1A1F33A2-66F7-4D85-99DD-7B00F265AC6D}"/>
              </a:ext>
            </a:extLst>
          </p:cNvPr>
          <p:cNvSpPr>
            <a:spLocks noGrp="1"/>
          </p:cNvSpPr>
          <p:nvPr>
            <p:ph idx="1"/>
          </p:nvPr>
        </p:nvSpPr>
        <p:spPr>
          <a:xfrm>
            <a:off x="515938" y="1825625"/>
            <a:ext cx="10837862" cy="435133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pic>
        <p:nvPicPr>
          <p:cNvPr id="12" name="Picture 11">
            <a:extLst>
              <a:ext uri="{FF2B5EF4-FFF2-40B4-BE49-F238E27FC236}">
                <a16:creationId xmlns:a16="http://schemas.microsoft.com/office/drawing/2014/main" id="{EC2DFD46-BF74-47BA-A496-92ED1979C360}"/>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
        <p:nvSpPr>
          <p:cNvPr id="13" name="Title 1">
            <a:extLst>
              <a:ext uri="{FF2B5EF4-FFF2-40B4-BE49-F238E27FC236}">
                <a16:creationId xmlns:a16="http://schemas.microsoft.com/office/drawing/2014/main" id="{EF788279-D710-447A-9E71-4D1344575691}"/>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endParaRPr lang="en-US" noProof="0" dirty="0"/>
          </a:p>
        </p:txBody>
      </p:sp>
    </p:spTree>
    <p:extLst>
      <p:ext uri="{BB962C8B-B14F-4D97-AF65-F5344CB8AC3E}">
        <p14:creationId xmlns:p14="http://schemas.microsoft.com/office/powerpoint/2010/main" val="353450225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C2A6B906-ACDA-40FD-8AC8-0B693AB12796}"/>
              </a:ext>
            </a:extLst>
          </p:cNvPr>
          <p:cNvGrpSpPr/>
          <p:nvPr userDrawn="1"/>
        </p:nvGrpSpPr>
        <p:grpSpPr>
          <a:xfrm rot="8650774" flipH="1" flipV="1">
            <a:off x="7430044" y="-1843126"/>
            <a:ext cx="4436224" cy="5482435"/>
            <a:chOff x="11114088" y="2241550"/>
            <a:chExt cx="1905000" cy="2354263"/>
          </a:xfrm>
          <a:solidFill>
            <a:schemeClr val="bg2">
              <a:alpha val="53000"/>
            </a:schemeClr>
          </a:solidFill>
        </p:grpSpPr>
        <p:sp>
          <p:nvSpPr>
            <p:cNvPr id="19" name="Freeform 5">
              <a:extLst>
                <a:ext uri="{FF2B5EF4-FFF2-40B4-BE49-F238E27FC236}">
                  <a16:creationId xmlns:a16="http://schemas.microsoft.com/office/drawing/2014/main" id="{717F7366-5A99-4065-90C2-AE7DF5DD0F44}"/>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0" name="Freeform 6">
              <a:extLst>
                <a:ext uri="{FF2B5EF4-FFF2-40B4-BE49-F238E27FC236}">
                  <a16:creationId xmlns:a16="http://schemas.microsoft.com/office/drawing/2014/main" id="{90A089CA-63B9-4456-B0B1-17C75EBFB982}"/>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2" name="Freeform 7">
              <a:extLst>
                <a:ext uri="{FF2B5EF4-FFF2-40B4-BE49-F238E27FC236}">
                  <a16:creationId xmlns:a16="http://schemas.microsoft.com/office/drawing/2014/main" id="{8D36B2D1-BCFE-43FC-8743-7B7A30E1AD5D}"/>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14" name="Content Placeholder 2">
            <a:extLst>
              <a:ext uri="{FF2B5EF4-FFF2-40B4-BE49-F238E27FC236}">
                <a16:creationId xmlns:a16="http://schemas.microsoft.com/office/drawing/2014/main" id="{079DA8F4-EDD3-4D62-A90B-8C3C1AFB0083}"/>
              </a:ext>
            </a:extLst>
          </p:cNvPr>
          <p:cNvSpPr>
            <a:spLocks noGrp="1"/>
          </p:cNvSpPr>
          <p:nvPr>
            <p:ph sz="half" idx="1"/>
          </p:nvPr>
        </p:nvSpPr>
        <p:spPr>
          <a:xfrm>
            <a:off x="515938" y="1825625"/>
            <a:ext cx="5503862" cy="435133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7" name="Content Placeholder 3">
            <a:extLst>
              <a:ext uri="{FF2B5EF4-FFF2-40B4-BE49-F238E27FC236}">
                <a16:creationId xmlns:a16="http://schemas.microsoft.com/office/drawing/2014/main" id="{DA0DA994-B4A9-447A-BEBF-3EA31D3755A2}"/>
              </a:ext>
            </a:extLst>
          </p:cNvPr>
          <p:cNvSpPr>
            <a:spLocks noGrp="1"/>
          </p:cNvSpPr>
          <p:nvPr>
            <p:ph sz="half" idx="2"/>
          </p:nvPr>
        </p:nvSpPr>
        <p:spPr>
          <a:xfrm>
            <a:off x="6172200" y="1825625"/>
            <a:ext cx="5181600" cy="435133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pic>
        <p:nvPicPr>
          <p:cNvPr id="13" name="Picture 12">
            <a:extLst>
              <a:ext uri="{FF2B5EF4-FFF2-40B4-BE49-F238E27FC236}">
                <a16:creationId xmlns:a16="http://schemas.microsoft.com/office/drawing/2014/main" id="{332150F9-14BF-4DCB-884D-49596914C290}"/>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
        <p:nvSpPr>
          <p:cNvPr id="21" name="Title 1">
            <a:extLst>
              <a:ext uri="{FF2B5EF4-FFF2-40B4-BE49-F238E27FC236}">
                <a16:creationId xmlns:a16="http://schemas.microsoft.com/office/drawing/2014/main" id="{19DEF115-82C2-4E9D-A22C-8DA561FB37B8}"/>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endParaRPr lang="en-US" noProof="0" dirty="0"/>
          </a:p>
        </p:txBody>
      </p:sp>
    </p:spTree>
    <p:extLst>
      <p:ext uri="{BB962C8B-B14F-4D97-AF65-F5344CB8AC3E}">
        <p14:creationId xmlns:p14="http://schemas.microsoft.com/office/powerpoint/2010/main" val="224071636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grpSp>
        <p:nvGrpSpPr>
          <p:cNvPr id="20" name="Group 19">
            <a:extLst>
              <a:ext uri="{FF2B5EF4-FFF2-40B4-BE49-F238E27FC236}">
                <a16:creationId xmlns:a16="http://schemas.microsoft.com/office/drawing/2014/main" id="{616F52B4-215E-4237-893C-E22B23804744}"/>
              </a:ext>
            </a:extLst>
          </p:cNvPr>
          <p:cNvGrpSpPr/>
          <p:nvPr userDrawn="1"/>
        </p:nvGrpSpPr>
        <p:grpSpPr>
          <a:xfrm rot="8650774" flipH="1" flipV="1">
            <a:off x="7430044" y="-1843126"/>
            <a:ext cx="4436224" cy="5482435"/>
            <a:chOff x="11114088" y="2241550"/>
            <a:chExt cx="1905000" cy="2354263"/>
          </a:xfrm>
          <a:solidFill>
            <a:schemeClr val="bg2">
              <a:alpha val="53000"/>
            </a:schemeClr>
          </a:solidFill>
        </p:grpSpPr>
        <p:sp>
          <p:nvSpPr>
            <p:cNvPr id="22" name="Freeform 5">
              <a:extLst>
                <a:ext uri="{FF2B5EF4-FFF2-40B4-BE49-F238E27FC236}">
                  <a16:creationId xmlns:a16="http://schemas.microsoft.com/office/drawing/2014/main" id="{B7C40C77-B795-4B07-B92D-2E8A56635773}"/>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3" name="Freeform 6">
              <a:extLst>
                <a:ext uri="{FF2B5EF4-FFF2-40B4-BE49-F238E27FC236}">
                  <a16:creationId xmlns:a16="http://schemas.microsoft.com/office/drawing/2014/main" id="{6E703A1E-5F10-4BB5-9D52-77CB6F5994C0}"/>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4" name="Freeform 7">
              <a:extLst>
                <a:ext uri="{FF2B5EF4-FFF2-40B4-BE49-F238E27FC236}">
                  <a16:creationId xmlns:a16="http://schemas.microsoft.com/office/drawing/2014/main" id="{22CEE04C-09CE-41CF-937D-EC2D3C23ECC6}"/>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14" name="Text Placeholder 2">
            <a:extLst>
              <a:ext uri="{FF2B5EF4-FFF2-40B4-BE49-F238E27FC236}">
                <a16:creationId xmlns:a16="http://schemas.microsoft.com/office/drawing/2014/main" id="{774CF4BA-8DCB-42CF-A2C4-D6AF95EE3F54}"/>
              </a:ext>
            </a:extLst>
          </p:cNvPr>
          <p:cNvSpPr>
            <a:spLocks noGrp="1"/>
          </p:cNvSpPr>
          <p:nvPr>
            <p:ph type="body" idx="1"/>
          </p:nvPr>
        </p:nvSpPr>
        <p:spPr>
          <a:xfrm>
            <a:off x="515938" y="1681163"/>
            <a:ext cx="5157787" cy="823912"/>
          </a:xfrm>
        </p:spPr>
        <p:txBody>
          <a:bodyPr anchor="b"/>
          <a:lstStyle>
            <a:lvl1pPr marL="0" indent="0">
              <a:buNone/>
              <a:defRPr sz="24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7" name="Content Placeholder 3">
            <a:extLst>
              <a:ext uri="{FF2B5EF4-FFF2-40B4-BE49-F238E27FC236}">
                <a16:creationId xmlns:a16="http://schemas.microsoft.com/office/drawing/2014/main" id="{67BA8B6E-A28D-4658-8C91-6CA7BD539B85}"/>
              </a:ext>
            </a:extLst>
          </p:cNvPr>
          <p:cNvSpPr>
            <a:spLocks noGrp="1"/>
          </p:cNvSpPr>
          <p:nvPr>
            <p:ph sz="half" idx="2"/>
          </p:nvPr>
        </p:nvSpPr>
        <p:spPr>
          <a:xfrm>
            <a:off x="515938" y="2505075"/>
            <a:ext cx="5157787" cy="368458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8" name="Text Placeholder 4">
            <a:extLst>
              <a:ext uri="{FF2B5EF4-FFF2-40B4-BE49-F238E27FC236}">
                <a16:creationId xmlns:a16="http://schemas.microsoft.com/office/drawing/2014/main" id="{F73B3215-82DB-4DBF-9E77-3AE2308C6920}"/>
              </a:ext>
            </a:extLst>
          </p:cNvPr>
          <p:cNvSpPr>
            <a:spLocks noGrp="1"/>
          </p:cNvSpPr>
          <p:nvPr>
            <p:ph type="body" sz="quarter" idx="3"/>
          </p:nvPr>
        </p:nvSpPr>
        <p:spPr>
          <a:xfrm>
            <a:off x="6172200" y="1681163"/>
            <a:ext cx="5183188" cy="823912"/>
          </a:xfrm>
        </p:spPr>
        <p:txBody>
          <a:bodyPr anchor="b"/>
          <a:lstStyle>
            <a:lvl1pPr marL="0" indent="0">
              <a:buNone/>
              <a:defRPr sz="2400" b="1">
                <a:solidFill>
                  <a:schemeClr val="accent5"/>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9" name="Content Placeholder 5">
            <a:extLst>
              <a:ext uri="{FF2B5EF4-FFF2-40B4-BE49-F238E27FC236}">
                <a16:creationId xmlns:a16="http://schemas.microsoft.com/office/drawing/2014/main" id="{8DFD34E8-36CC-4FFE-926B-C170208FEDB8}"/>
              </a:ext>
            </a:extLst>
          </p:cNvPr>
          <p:cNvSpPr>
            <a:spLocks noGrp="1"/>
          </p:cNvSpPr>
          <p:nvPr>
            <p:ph sz="quarter" idx="4"/>
          </p:nvPr>
        </p:nvSpPr>
        <p:spPr>
          <a:xfrm>
            <a:off x="6172200" y="2505075"/>
            <a:ext cx="5183188" cy="368458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pic>
        <p:nvPicPr>
          <p:cNvPr id="21" name="Picture 20">
            <a:extLst>
              <a:ext uri="{FF2B5EF4-FFF2-40B4-BE49-F238E27FC236}">
                <a16:creationId xmlns:a16="http://schemas.microsoft.com/office/drawing/2014/main" id="{03383C6B-3BE4-4380-AF26-1C21492FCE8A}"/>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
        <p:nvSpPr>
          <p:cNvPr id="25" name="Title 1">
            <a:extLst>
              <a:ext uri="{FF2B5EF4-FFF2-40B4-BE49-F238E27FC236}">
                <a16:creationId xmlns:a16="http://schemas.microsoft.com/office/drawing/2014/main" id="{AE3770E9-CB74-47B0-8229-91F6F756015E}"/>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endParaRPr lang="en-US" noProof="0" dirty="0"/>
          </a:p>
        </p:txBody>
      </p:sp>
    </p:spTree>
    <p:extLst>
      <p:ext uri="{BB962C8B-B14F-4D97-AF65-F5344CB8AC3E}">
        <p14:creationId xmlns:p14="http://schemas.microsoft.com/office/powerpoint/2010/main" val="42824964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C57825D7-DD33-4B70-BBBE-D46E7A5352EC}"/>
              </a:ext>
            </a:extLst>
          </p:cNvPr>
          <p:cNvSpPr>
            <a:spLocks noGrp="1"/>
          </p:cNvSpPr>
          <p:nvPr>
            <p:ph type="pic" idx="1"/>
          </p:nvPr>
        </p:nvSpPr>
        <p:spPr>
          <a:xfrm>
            <a:off x="6096000" y="768485"/>
            <a:ext cx="5305662" cy="5305662"/>
          </a:xfrm>
          <a:custGeom>
            <a:avLst/>
            <a:gdLst>
              <a:gd name="connsiteX0" fmla="*/ 2652831 w 5305662"/>
              <a:gd name="connsiteY0" fmla="*/ 0 h 5305662"/>
              <a:gd name="connsiteX1" fmla="*/ 5305662 w 5305662"/>
              <a:gd name="connsiteY1" fmla="*/ 2652831 h 5305662"/>
              <a:gd name="connsiteX2" fmla="*/ 2652831 w 5305662"/>
              <a:gd name="connsiteY2" fmla="*/ 5305662 h 5305662"/>
              <a:gd name="connsiteX3" fmla="*/ 0 w 5305662"/>
              <a:gd name="connsiteY3" fmla="*/ 2652831 h 5305662"/>
              <a:gd name="connsiteX4" fmla="*/ 2652831 w 5305662"/>
              <a:gd name="connsiteY4" fmla="*/ 0 h 53056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5662" h="5305662">
                <a:moveTo>
                  <a:pt x="2652831" y="0"/>
                </a:moveTo>
                <a:cubicBezTo>
                  <a:pt x="4117949" y="0"/>
                  <a:pt x="5305662" y="1187713"/>
                  <a:pt x="5305662" y="2652831"/>
                </a:cubicBezTo>
                <a:cubicBezTo>
                  <a:pt x="5305662" y="4117949"/>
                  <a:pt x="4117949" y="5305662"/>
                  <a:pt x="2652831" y="5305662"/>
                </a:cubicBezTo>
                <a:cubicBezTo>
                  <a:pt x="1187713" y="5305662"/>
                  <a:pt x="0" y="4117949"/>
                  <a:pt x="0" y="2652831"/>
                </a:cubicBezTo>
                <a:cubicBezTo>
                  <a:pt x="0" y="1187713"/>
                  <a:pt x="1187713" y="0"/>
                  <a:pt x="2652831" y="0"/>
                </a:cubicBezTo>
                <a:close/>
              </a:path>
            </a:pathLst>
          </a:custGeom>
          <a:solidFill>
            <a:schemeClr val="bg2"/>
          </a:solidFill>
        </p:spPr>
        <p:txBody>
          <a:bodyPr wrap="square" anchor="ctr">
            <a:noAutofit/>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grpSp>
        <p:nvGrpSpPr>
          <p:cNvPr id="14" name="Group 13">
            <a:extLst>
              <a:ext uri="{FF2B5EF4-FFF2-40B4-BE49-F238E27FC236}">
                <a16:creationId xmlns:a16="http://schemas.microsoft.com/office/drawing/2014/main" id="{0DC2055F-AE3F-46BE-B57E-A0F1A86D1C36}"/>
              </a:ext>
            </a:extLst>
          </p:cNvPr>
          <p:cNvGrpSpPr/>
          <p:nvPr userDrawn="1"/>
        </p:nvGrpSpPr>
        <p:grpSpPr>
          <a:xfrm flipH="1">
            <a:off x="5400786" y="-2003509"/>
            <a:ext cx="8917229" cy="10769768"/>
            <a:chOff x="11114088" y="2241550"/>
            <a:chExt cx="1905000" cy="2354263"/>
          </a:xfrm>
          <a:solidFill>
            <a:schemeClr val="bg2">
              <a:alpha val="91000"/>
            </a:schemeClr>
          </a:solidFill>
        </p:grpSpPr>
        <p:sp>
          <p:nvSpPr>
            <p:cNvPr id="15" name="Freeform 5">
              <a:extLst>
                <a:ext uri="{FF2B5EF4-FFF2-40B4-BE49-F238E27FC236}">
                  <a16:creationId xmlns:a16="http://schemas.microsoft.com/office/drawing/2014/main" id="{C98EF042-A3B8-406D-BC16-153A989F571A}"/>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6" name="Freeform 6">
              <a:extLst>
                <a:ext uri="{FF2B5EF4-FFF2-40B4-BE49-F238E27FC236}">
                  <a16:creationId xmlns:a16="http://schemas.microsoft.com/office/drawing/2014/main" id="{68E5FAC9-A660-4D7A-AC84-0A7C8CC3BB65}"/>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19" name="Title 1">
            <a:extLst>
              <a:ext uri="{FF2B5EF4-FFF2-40B4-BE49-F238E27FC236}">
                <a16:creationId xmlns:a16="http://schemas.microsoft.com/office/drawing/2014/main" id="{19A1397F-1946-4CBE-9EC5-159C3CBC78B6}"/>
              </a:ext>
            </a:extLst>
          </p:cNvPr>
          <p:cNvSpPr>
            <a:spLocks noGrp="1"/>
          </p:cNvSpPr>
          <p:nvPr>
            <p:ph type="title"/>
          </p:nvPr>
        </p:nvSpPr>
        <p:spPr>
          <a:xfrm>
            <a:off x="839788" y="457200"/>
            <a:ext cx="3932237" cy="1600200"/>
          </a:xfrm>
        </p:spPr>
        <p:txBody>
          <a:bodyPr anchor="b"/>
          <a:lstStyle>
            <a:lvl1pPr>
              <a:defRPr sz="3200"/>
            </a:lvl1pPr>
          </a:lstStyle>
          <a:p>
            <a:r>
              <a:rPr lang="en-US" noProof="0"/>
              <a:t>Click to edit Master title style</a:t>
            </a:r>
            <a:endParaRPr lang="en-US" noProof="0" dirty="0"/>
          </a:p>
        </p:txBody>
      </p:sp>
      <p:sp>
        <p:nvSpPr>
          <p:cNvPr id="20" name="Text Placeholder 3">
            <a:extLst>
              <a:ext uri="{FF2B5EF4-FFF2-40B4-BE49-F238E27FC236}">
                <a16:creationId xmlns:a16="http://schemas.microsoft.com/office/drawing/2014/main" id="{C535F2AB-153E-44A9-97BE-00553BEC1770}"/>
              </a:ext>
            </a:extLst>
          </p:cNvPr>
          <p:cNvSpPr>
            <a:spLocks noGrp="1"/>
          </p:cNvSpPr>
          <p:nvPr>
            <p:ph type="body" sz="half" idx="2"/>
          </p:nvPr>
        </p:nvSpPr>
        <p:spPr>
          <a:xfrm>
            <a:off x="839788" y="2057400"/>
            <a:ext cx="3932237" cy="3811588"/>
          </a:xfrm>
        </p:spPr>
        <p:txBody>
          <a:bodyPr/>
          <a:lstStyle>
            <a:lvl1pPr marL="0" indent="0">
              <a:buFont typeface="Arial" panose="020B0604020202020204" pitchFamily="34" charse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pic>
        <p:nvPicPr>
          <p:cNvPr id="8" name="Picture 7">
            <a:extLst>
              <a:ext uri="{FF2B5EF4-FFF2-40B4-BE49-F238E27FC236}">
                <a16:creationId xmlns:a16="http://schemas.microsoft.com/office/drawing/2014/main" id="{06298D65-1027-4897-A948-DCEEF8FC3D98}"/>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Tree>
    <p:extLst>
      <p:ext uri="{BB962C8B-B14F-4D97-AF65-F5344CB8AC3E}">
        <p14:creationId xmlns:p14="http://schemas.microsoft.com/office/powerpoint/2010/main" val="110749472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9F866E5C-B8AA-4805-B232-831BA01AAF16}"/>
              </a:ext>
            </a:extLst>
          </p:cNvPr>
          <p:cNvGrpSpPr/>
          <p:nvPr userDrawn="1"/>
        </p:nvGrpSpPr>
        <p:grpSpPr>
          <a:xfrm rot="8650774" flipH="1" flipV="1">
            <a:off x="7430044" y="-1843126"/>
            <a:ext cx="4436224" cy="5482435"/>
            <a:chOff x="11114088" y="2241550"/>
            <a:chExt cx="1905000" cy="2354263"/>
          </a:xfrm>
          <a:solidFill>
            <a:schemeClr val="bg2">
              <a:alpha val="53000"/>
            </a:schemeClr>
          </a:solidFill>
        </p:grpSpPr>
        <p:sp>
          <p:nvSpPr>
            <p:cNvPr id="20" name="Freeform 5">
              <a:extLst>
                <a:ext uri="{FF2B5EF4-FFF2-40B4-BE49-F238E27FC236}">
                  <a16:creationId xmlns:a16="http://schemas.microsoft.com/office/drawing/2014/main" id="{F98614F0-2DA3-4F29-8CB3-D61424AC8506}"/>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2" name="Freeform 6">
              <a:extLst>
                <a:ext uri="{FF2B5EF4-FFF2-40B4-BE49-F238E27FC236}">
                  <a16:creationId xmlns:a16="http://schemas.microsoft.com/office/drawing/2014/main" id="{66D52F08-13EC-4AB4-BB79-89A5395A03BF}"/>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23" name="Freeform 7">
              <a:extLst>
                <a:ext uri="{FF2B5EF4-FFF2-40B4-BE49-F238E27FC236}">
                  <a16:creationId xmlns:a16="http://schemas.microsoft.com/office/drawing/2014/main" id="{2544236D-8C3A-41EF-9A68-C84A8A7D0F5A}"/>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14" name="Title 1">
            <a:extLst>
              <a:ext uri="{FF2B5EF4-FFF2-40B4-BE49-F238E27FC236}">
                <a16:creationId xmlns:a16="http://schemas.microsoft.com/office/drawing/2014/main" id="{9009D5C6-6206-4291-8037-67DC025F0B4C}"/>
              </a:ext>
            </a:extLst>
          </p:cNvPr>
          <p:cNvSpPr>
            <a:spLocks noGrp="1"/>
          </p:cNvSpPr>
          <p:nvPr>
            <p:ph type="title"/>
          </p:nvPr>
        </p:nvSpPr>
        <p:spPr>
          <a:xfrm>
            <a:off x="839788" y="457200"/>
            <a:ext cx="3932237" cy="1600200"/>
          </a:xfrm>
        </p:spPr>
        <p:txBody>
          <a:bodyPr anchor="b"/>
          <a:lstStyle>
            <a:lvl1pPr>
              <a:defRPr sz="3200"/>
            </a:lvl1pPr>
          </a:lstStyle>
          <a:p>
            <a:r>
              <a:rPr lang="en-US" noProof="0"/>
              <a:t>Click to edit Master title style</a:t>
            </a:r>
            <a:endParaRPr lang="en-US" noProof="0" dirty="0"/>
          </a:p>
        </p:txBody>
      </p:sp>
      <p:sp>
        <p:nvSpPr>
          <p:cNvPr id="17" name="Text Placeholder 3">
            <a:extLst>
              <a:ext uri="{FF2B5EF4-FFF2-40B4-BE49-F238E27FC236}">
                <a16:creationId xmlns:a16="http://schemas.microsoft.com/office/drawing/2014/main" id="{BEB643FD-AA85-4A43-8EBD-AFD10DD987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18" name="Content Placeholder 2">
            <a:extLst>
              <a:ext uri="{FF2B5EF4-FFF2-40B4-BE49-F238E27FC236}">
                <a16:creationId xmlns:a16="http://schemas.microsoft.com/office/drawing/2014/main" id="{9001F313-F798-43BE-AFF0-A68C84C3640D}"/>
              </a:ext>
            </a:extLst>
          </p:cNvPr>
          <p:cNvSpPr>
            <a:spLocks noGrp="1"/>
          </p:cNvSpPr>
          <p:nvPr>
            <p:ph idx="1"/>
          </p:nvPr>
        </p:nvSpPr>
        <p:spPr>
          <a:xfrm>
            <a:off x="5183188" y="457201"/>
            <a:ext cx="6172200" cy="54038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pic>
        <p:nvPicPr>
          <p:cNvPr id="13" name="Picture 12">
            <a:extLst>
              <a:ext uri="{FF2B5EF4-FFF2-40B4-BE49-F238E27FC236}">
                <a16:creationId xmlns:a16="http://schemas.microsoft.com/office/drawing/2014/main" id="{91881DEA-0ECB-4310-ADF5-4337ACB4338B}"/>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Tree>
    <p:extLst>
      <p:ext uri="{BB962C8B-B14F-4D97-AF65-F5344CB8AC3E}">
        <p14:creationId xmlns:p14="http://schemas.microsoft.com/office/powerpoint/2010/main" val="15806325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with Imag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FEE9886-36F0-4E06-A3A6-D8F00B0665A1}"/>
              </a:ext>
            </a:extLst>
          </p:cNvPr>
          <p:cNvSpPr>
            <a:spLocks noGrp="1"/>
          </p:cNvSpPr>
          <p:nvPr>
            <p:ph idx="1"/>
          </p:nvPr>
        </p:nvSpPr>
        <p:spPr>
          <a:xfrm>
            <a:off x="538960" y="1825625"/>
            <a:ext cx="4914189" cy="4351338"/>
          </a:xfrm>
        </p:spPr>
        <p:txBody>
          <a:bodyPr lIns="0" tIns="0" rIns="0" bIns="0">
            <a:noAutofit/>
          </a:bodyPr>
          <a:lstStyle>
            <a:lvl1pPr>
              <a:defRPr sz="2400"/>
            </a:lvl1pPr>
            <a:lvl2pPr>
              <a:defRPr sz="2000"/>
            </a:lvl2pPr>
            <a:lvl3pPr>
              <a:defRPr sz="1800"/>
            </a:lvl3pPr>
            <a:lvl4pPr>
              <a:defRPr sz="1600"/>
            </a:lvl4pPr>
            <a:lvl5pPr>
              <a:defRPr sz="16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23" name="Picture Placeholder 22">
            <a:extLst>
              <a:ext uri="{FF2B5EF4-FFF2-40B4-BE49-F238E27FC236}">
                <a16:creationId xmlns:a16="http://schemas.microsoft.com/office/drawing/2014/main" id="{26619E66-5354-4D60-8529-27917AC037C0}"/>
              </a:ext>
            </a:extLst>
          </p:cNvPr>
          <p:cNvSpPr>
            <a:spLocks noGrp="1"/>
          </p:cNvSpPr>
          <p:nvPr>
            <p:ph type="pic" sz="quarter" idx="13"/>
          </p:nvPr>
        </p:nvSpPr>
        <p:spPr>
          <a:xfrm>
            <a:off x="5884648" y="0"/>
            <a:ext cx="6307353" cy="5780372"/>
          </a:xfrm>
          <a:custGeom>
            <a:avLst/>
            <a:gdLst>
              <a:gd name="connsiteX0" fmla="*/ 760444 w 6307353"/>
              <a:gd name="connsiteY0" fmla="*/ 0 h 5780372"/>
              <a:gd name="connsiteX1" fmla="*/ 6307353 w 6307353"/>
              <a:gd name="connsiteY1" fmla="*/ 0 h 5780372"/>
              <a:gd name="connsiteX2" fmla="*/ 6307353 w 6307353"/>
              <a:gd name="connsiteY2" fmla="*/ 4515612 h 5780372"/>
              <a:gd name="connsiteX3" fmla="*/ 6110746 w 6307353"/>
              <a:gd name="connsiteY3" fmla="*/ 4731934 h 5780372"/>
              <a:gd name="connsiteX4" fmla="*/ 3579592 w 6307353"/>
              <a:gd name="connsiteY4" fmla="*/ 5780372 h 5780372"/>
              <a:gd name="connsiteX5" fmla="*/ 0 w 6307353"/>
              <a:gd name="connsiteY5" fmla="*/ 2200780 h 5780372"/>
              <a:gd name="connsiteX6" fmla="*/ 611338 w 6307353"/>
              <a:gd name="connsiteY6" fmla="*/ 199396 h 5780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07353" h="5780372">
                <a:moveTo>
                  <a:pt x="760444" y="0"/>
                </a:moveTo>
                <a:lnTo>
                  <a:pt x="6307353" y="0"/>
                </a:lnTo>
                <a:lnTo>
                  <a:pt x="6307353" y="4515612"/>
                </a:lnTo>
                <a:lnTo>
                  <a:pt x="6110746" y="4731934"/>
                </a:lnTo>
                <a:cubicBezTo>
                  <a:pt x="5462967" y="5379713"/>
                  <a:pt x="4568069" y="5780372"/>
                  <a:pt x="3579592" y="5780372"/>
                </a:cubicBezTo>
                <a:cubicBezTo>
                  <a:pt x="1602638" y="5780372"/>
                  <a:pt x="0" y="4177734"/>
                  <a:pt x="0" y="2200780"/>
                </a:cubicBezTo>
                <a:cubicBezTo>
                  <a:pt x="0" y="1459422"/>
                  <a:pt x="225371" y="770703"/>
                  <a:pt x="611338" y="199396"/>
                </a:cubicBezTo>
                <a:close/>
              </a:path>
            </a:pathLst>
          </a:custGeom>
          <a:solidFill>
            <a:schemeClr val="bg2"/>
          </a:solidFill>
        </p:spPr>
        <p:txBody>
          <a:bodyPr wrap="square" anchor="ctr">
            <a:noAutofit/>
          </a:bodyPr>
          <a:lstStyle>
            <a:lvl1pPr marL="0" indent="0" algn="ctr">
              <a:buNone/>
              <a:defRPr/>
            </a:lvl1pPr>
          </a:lstStyle>
          <a:p>
            <a:r>
              <a:rPr lang="en-US" noProof="0"/>
              <a:t>Click icon to add picture</a:t>
            </a:r>
            <a:endParaRPr lang="en-US" noProof="0" dirty="0"/>
          </a:p>
        </p:txBody>
      </p:sp>
      <p:sp>
        <p:nvSpPr>
          <p:cNvPr id="14" name="Title 1">
            <a:extLst>
              <a:ext uri="{FF2B5EF4-FFF2-40B4-BE49-F238E27FC236}">
                <a16:creationId xmlns:a16="http://schemas.microsoft.com/office/drawing/2014/main" id="{2E646B4F-6CCB-724C-9D5E-6D5770023939}"/>
              </a:ext>
            </a:extLst>
          </p:cNvPr>
          <p:cNvSpPr>
            <a:spLocks noGrp="1"/>
          </p:cNvSpPr>
          <p:nvPr>
            <p:ph type="title"/>
          </p:nvPr>
        </p:nvSpPr>
        <p:spPr>
          <a:xfrm>
            <a:off x="515938" y="499595"/>
            <a:ext cx="4937211" cy="1325563"/>
          </a:xfrm>
        </p:spPr>
        <p:txBody>
          <a:bodyPr lIns="0" tIns="0" rIns="0" bIns="0">
            <a:noAutofit/>
          </a:bodyPr>
          <a:lstStyle>
            <a:lvl1pPr>
              <a:defRPr sz="3200" b="1" cap="all" baseline="0"/>
            </a:lvl1pPr>
          </a:lstStyle>
          <a:p>
            <a:r>
              <a:rPr lang="en-US" noProof="0"/>
              <a:t>Click to edit Master title style</a:t>
            </a:r>
            <a:endParaRPr lang="en-US" noProof="0" dirty="0"/>
          </a:p>
        </p:txBody>
      </p:sp>
    </p:spTree>
    <p:extLst>
      <p:ext uri="{BB962C8B-B14F-4D97-AF65-F5344CB8AC3E}">
        <p14:creationId xmlns:p14="http://schemas.microsoft.com/office/powerpoint/2010/main" val="16962084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0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970CD0-696D-4313-96BA-4AA72C813BD0}"/>
              </a:ext>
            </a:extLst>
          </p:cNvPr>
          <p:cNvSpPr>
            <a:spLocks noGrp="1"/>
          </p:cNvSpPr>
          <p:nvPr>
            <p:ph type="title"/>
          </p:nvPr>
        </p:nvSpPr>
        <p:spPr>
          <a:xfrm>
            <a:off x="515938" y="499595"/>
            <a:ext cx="4937211" cy="1325563"/>
          </a:xfrm>
        </p:spPr>
        <p:txBody>
          <a:bodyPr lIns="0" tIns="0" rIns="0" bIns="0">
            <a:noAutofit/>
          </a:bodyPr>
          <a:lstStyle>
            <a:lvl1pPr>
              <a:defRPr sz="3200" b="1" cap="all" baseline="0"/>
            </a:lvl1pPr>
          </a:lstStyle>
          <a:p>
            <a:r>
              <a:rPr lang="en-US" noProof="0"/>
              <a:t>Click to edit Master title style</a:t>
            </a:r>
          </a:p>
        </p:txBody>
      </p:sp>
      <p:sp>
        <p:nvSpPr>
          <p:cNvPr id="3" name="Content Placeholder 2">
            <a:extLst>
              <a:ext uri="{FF2B5EF4-FFF2-40B4-BE49-F238E27FC236}">
                <a16:creationId xmlns:a16="http://schemas.microsoft.com/office/drawing/2014/main" id="{0FEE9886-36F0-4E06-A3A6-D8F00B0665A1}"/>
              </a:ext>
            </a:extLst>
          </p:cNvPr>
          <p:cNvSpPr>
            <a:spLocks noGrp="1"/>
          </p:cNvSpPr>
          <p:nvPr>
            <p:ph idx="1" hasCustomPrompt="1"/>
          </p:nvPr>
        </p:nvSpPr>
        <p:spPr>
          <a:xfrm>
            <a:off x="538960" y="1825625"/>
            <a:ext cx="4914189" cy="4351338"/>
          </a:xfrm>
        </p:spPr>
        <p:txBody>
          <a:bodyPr lIns="0" tIns="0" rIns="0" bIns="0">
            <a:noAutofit/>
          </a:bodyPr>
          <a:lstStyle>
            <a:lvl1pPr>
              <a:defRPr sz="2400"/>
            </a:lvl1pPr>
            <a:lvl2pPr>
              <a:defRPr sz="2000"/>
            </a:lvl2pPr>
            <a:lvl3pPr>
              <a:defRPr sz="1800"/>
            </a:lvl3pPr>
            <a:lvl4pPr>
              <a:defRPr sz="1600"/>
            </a:lvl4pPr>
            <a:lvl5pPr>
              <a:defRPr sz="1600"/>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4" name="Oval 3">
            <a:extLst>
              <a:ext uri="{FF2B5EF4-FFF2-40B4-BE49-F238E27FC236}">
                <a16:creationId xmlns:a16="http://schemas.microsoft.com/office/drawing/2014/main" id="{14C1BF67-E354-4E04-8F94-BABF2B7D1AFB}"/>
              </a:ext>
            </a:extLst>
          </p:cNvPr>
          <p:cNvSpPr/>
          <p:nvPr userDrawn="1"/>
        </p:nvSpPr>
        <p:spPr>
          <a:xfrm>
            <a:off x="7762876" y="1304925"/>
            <a:ext cx="4400550" cy="4572000"/>
          </a:xfrm>
          <a:prstGeom prst="ellipse">
            <a:avLst/>
          </a:prstGeom>
          <a:solidFill>
            <a:schemeClr val="bg2">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Picture Placeholder 5">
            <a:extLst>
              <a:ext uri="{FF2B5EF4-FFF2-40B4-BE49-F238E27FC236}">
                <a16:creationId xmlns:a16="http://schemas.microsoft.com/office/drawing/2014/main" id="{FF6AC390-6F85-4B64-AE7A-E8E0D8FC89CF}"/>
              </a:ext>
            </a:extLst>
          </p:cNvPr>
          <p:cNvSpPr>
            <a:spLocks noGrp="1"/>
          </p:cNvSpPr>
          <p:nvPr>
            <p:ph type="pic" sz="quarter" idx="13"/>
          </p:nvPr>
        </p:nvSpPr>
        <p:spPr>
          <a:xfrm>
            <a:off x="8034186" y="1586806"/>
            <a:ext cx="3857929" cy="4008238"/>
          </a:xfrm>
          <a:prstGeom prst="ellipse">
            <a:avLst/>
          </a:prstGeom>
          <a:solidFill>
            <a:schemeClr val="bg1">
              <a:lumMod val="85000"/>
            </a:schemeClr>
          </a:solidFill>
        </p:spPr>
        <p:txBody>
          <a:bodyPr anchor="ctr"/>
          <a:lstStyle>
            <a:lvl1pPr marL="0" indent="0" algn="ctr">
              <a:buNone/>
              <a:defRPr/>
            </a:lvl1pPr>
          </a:lstStyle>
          <a:p>
            <a:r>
              <a:rPr lang="en-US" noProof="0" dirty="0"/>
              <a:t>Click icon to add picture</a:t>
            </a:r>
          </a:p>
        </p:txBody>
      </p:sp>
    </p:spTree>
    <p:extLst>
      <p:ext uri="{BB962C8B-B14F-4D97-AF65-F5344CB8AC3E}">
        <p14:creationId xmlns:p14="http://schemas.microsoft.com/office/powerpoint/2010/main" val="19699861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03">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12E4E194-63F1-4D43-AC02-75733DF045E9}"/>
              </a:ext>
            </a:extLst>
          </p:cNvPr>
          <p:cNvSpPr/>
          <p:nvPr userDrawn="1"/>
        </p:nvSpPr>
        <p:spPr>
          <a:xfrm>
            <a:off x="8308181" y="1630018"/>
            <a:ext cx="3883819" cy="437321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Oval 21">
            <a:extLst>
              <a:ext uri="{FF2B5EF4-FFF2-40B4-BE49-F238E27FC236}">
                <a16:creationId xmlns:a16="http://schemas.microsoft.com/office/drawing/2014/main" id="{E799E3E2-888B-2343-9A63-F84C03265CB5}"/>
              </a:ext>
            </a:extLst>
          </p:cNvPr>
          <p:cNvSpPr>
            <a:spLocks noChangeAspect="1"/>
          </p:cNvSpPr>
          <p:nvPr userDrawn="1"/>
        </p:nvSpPr>
        <p:spPr>
          <a:xfrm>
            <a:off x="9833702" y="1823757"/>
            <a:ext cx="832104" cy="832104"/>
          </a:xfrm>
          <a:prstGeom prst="ellipse">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3" name="Picture Placeholder 11">
            <a:extLst>
              <a:ext uri="{FF2B5EF4-FFF2-40B4-BE49-F238E27FC236}">
                <a16:creationId xmlns:a16="http://schemas.microsoft.com/office/drawing/2014/main" id="{8FEDE8EF-5B7A-A741-9A56-D365CAE01B62}"/>
              </a:ext>
            </a:extLst>
          </p:cNvPr>
          <p:cNvSpPr>
            <a:spLocks noGrp="1"/>
          </p:cNvSpPr>
          <p:nvPr>
            <p:ph type="pic" sz="quarter" idx="19" hasCustomPrompt="1"/>
          </p:nvPr>
        </p:nvSpPr>
        <p:spPr>
          <a:xfrm>
            <a:off x="9998318" y="1988373"/>
            <a:ext cx="502873" cy="502873"/>
          </a:xfrm>
          <a:prstGeom prst="rect">
            <a:avLst/>
          </a:prstGeom>
          <a:noFill/>
        </p:spPr>
        <p:txBody>
          <a:bodyPr lIns="0" rIns="0" anchor="ctr">
            <a:noAutofit/>
          </a:bodyPr>
          <a:lstStyle>
            <a:lvl1pPr marL="0" indent="0" algn="ctr">
              <a:buNone/>
              <a:defRPr sz="1100">
                <a:solidFill>
                  <a:schemeClr val="bg1"/>
                </a:solidFill>
              </a:defRPr>
            </a:lvl1pPr>
          </a:lstStyle>
          <a:p>
            <a:r>
              <a:rPr lang="en-US" noProof="0" dirty="0"/>
              <a:t>icon</a:t>
            </a:r>
          </a:p>
        </p:txBody>
      </p:sp>
      <p:sp>
        <p:nvSpPr>
          <p:cNvPr id="9" name="Rectangle 8">
            <a:extLst>
              <a:ext uri="{FF2B5EF4-FFF2-40B4-BE49-F238E27FC236}">
                <a16:creationId xmlns:a16="http://schemas.microsoft.com/office/drawing/2014/main" id="{3755C1FB-E61C-4BBC-8179-D34908DEA1B6}"/>
              </a:ext>
            </a:extLst>
          </p:cNvPr>
          <p:cNvSpPr/>
          <p:nvPr userDrawn="1"/>
        </p:nvSpPr>
        <p:spPr>
          <a:xfrm>
            <a:off x="0" y="1630018"/>
            <a:ext cx="3883819" cy="437321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Oval 3">
            <a:extLst>
              <a:ext uri="{FF2B5EF4-FFF2-40B4-BE49-F238E27FC236}">
                <a16:creationId xmlns:a16="http://schemas.microsoft.com/office/drawing/2014/main" id="{8C1E0992-271E-4948-9461-C7AA54AF8FEA}"/>
              </a:ext>
            </a:extLst>
          </p:cNvPr>
          <p:cNvSpPr>
            <a:spLocks noChangeAspect="1"/>
          </p:cNvSpPr>
          <p:nvPr userDrawn="1"/>
        </p:nvSpPr>
        <p:spPr>
          <a:xfrm>
            <a:off x="1526011" y="1823757"/>
            <a:ext cx="832104" cy="832104"/>
          </a:xfrm>
          <a:prstGeom prst="ellipse">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32970CD0-696D-4313-96BA-4AA72C813BD0}"/>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p>
        </p:txBody>
      </p:sp>
      <p:sp>
        <p:nvSpPr>
          <p:cNvPr id="3" name="Content Placeholder 2">
            <a:extLst>
              <a:ext uri="{FF2B5EF4-FFF2-40B4-BE49-F238E27FC236}">
                <a16:creationId xmlns:a16="http://schemas.microsoft.com/office/drawing/2014/main" id="{0FEE9886-36F0-4E06-A3A6-D8F00B0665A1}"/>
              </a:ext>
            </a:extLst>
          </p:cNvPr>
          <p:cNvSpPr>
            <a:spLocks noGrp="1"/>
          </p:cNvSpPr>
          <p:nvPr>
            <p:ph idx="1" hasCustomPrompt="1"/>
          </p:nvPr>
        </p:nvSpPr>
        <p:spPr>
          <a:xfrm>
            <a:off x="219126" y="3207024"/>
            <a:ext cx="3445566" cy="2504663"/>
          </a:xfrm>
        </p:spPr>
        <p:txBody>
          <a:bodyPr lIns="0" tIns="0" rIns="0" bIns="0">
            <a:norm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Edit Master text styles</a:t>
            </a:r>
          </a:p>
        </p:txBody>
      </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pic>
        <p:nvPicPr>
          <p:cNvPr id="8" name="Picture 7">
            <a:extLst>
              <a:ext uri="{FF2B5EF4-FFF2-40B4-BE49-F238E27FC236}">
                <a16:creationId xmlns:a16="http://schemas.microsoft.com/office/drawing/2014/main" id="{676C557E-B5A7-4416-BCC0-5743550BF152}"/>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6" name="Picture Placeholder 5">
            <a:extLst>
              <a:ext uri="{FF2B5EF4-FFF2-40B4-BE49-F238E27FC236}">
                <a16:creationId xmlns:a16="http://schemas.microsoft.com/office/drawing/2014/main" id="{35B71D50-AA4B-4E0C-8F6A-0F64F2C8A8C7}"/>
              </a:ext>
            </a:extLst>
          </p:cNvPr>
          <p:cNvSpPr>
            <a:spLocks noGrp="1"/>
          </p:cNvSpPr>
          <p:nvPr>
            <p:ph type="pic" sz="quarter" idx="13"/>
          </p:nvPr>
        </p:nvSpPr>
        <p:spPr>
          <a:xfrm>
            <a:off x="3883819" y="1630018"/>
            <a:ext cx="4424362" cy="4373217"/>
          </a:xfrm>
          <a:solidFill>
            <a:schemeClr val="bg2">
              <a:lumMod val="90000"/>
            </a:schemeClr>
          </a:solidFill>
        </p:spPr>
        <p:txBody>
          <a:bodyPr anchor="ctr"/>
          <a:lstStyle>
            <a:lvl1pPr marL="0" indent="0" algn="ctr">
              <a:buNone/>
              <a:defRPr/>
            </a:lvl1pPr>
          </a:lstStyle>
          <a:p>
            <a:r>
              <a:rPr lang="en-US" noProof="0"/>
              <a:t>Click icon to add picture</a:t>
            </a:r>
            <a:endParaRPr lang="en-US" noProof="0" dirty="0"/>
          </a:p>
        </p:txBody>
      </p:sp>
      <p:sp>
        <p:nvSpPr>
          <p:cNvPr id="17" name="Content Placeholder 2">
            <a:extLst>
              <a:ext uri="{FF2B5EF4-FFF2-40B4-BE49-F238E27FC236}">
                <a16:creationId xmlns:a16="http://schemas.microsoft.com/office/drawing/2014/main" id="{147C9C38-5B17-467D-B581-EF28ECB11E80}"/>
              </a:ext>
            </a:extLst>
          </p:cNvPr>
          <p:cNvSpPr>
            <a:spLocks noGrp="1"/>
          </p:cNvSpPr>
          <p:nvPr>
            <p:ph idx="14" hasCustomPrompt="1"/>
          </p:nvPr>
        </p:nvSpPr>
        <p:spPr>
          <a:xfrm>
            <a:off x="8527490" y="3207024"/>
            <a:ext cx="3445200" cy="2504663"/>
          </a:xfrm>
        </p:spPr>
        <p:txBody>
          <a:bodyPr lIns="0" tIns="0" rIns="0" bIns="0">
            <a:norm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Edit Master text styles</a:t>
            </a:r>
          </a:p>
        </p:txBody>
      </p:sp>
      <p:sp>
        <p:nvSpPr>
          <p:cNvPr id="20" name="Content Placeholder 2">
            <a:extLst>
              <a:ext uri="{FF2B5EF4-FFF2-40B4-BE49-F238E27FC236}">
                <a16:creationId xmlns:a16="http://schemas.microsoft.com/office/drawing/2014/main" id="{FEB88DD7-AEB5-4718-AF2D-28B5B91ED715}"/>
              </a:ext>
            </a:extLst>
          </p:cNvPr>
          <p:cNvSpPr>
            <a:spLocks noGrp="1"/>
          </p:cNvSpPr>
          <p:nvPr>
            <p:ph idx="15" hasCustomPrompt="1"/>
          </p:nvPr>
        </p:nvSpPr>
        <p:spPr>
          <a:xfrm>
            <a:off x="219126" y="2711636"/>
            <a:ext cx="3445566" cy="495389"/>
          </a:xfrm>
        </p:spPr>
        <p:txBody>
          <a:bodyPr lIns="0" tIns="0" rIns="0" bIns="0" anchor="ctr">
            <a:noAutofit/>
          </a:bodyPr>
          <a:lstStyle>
            <a:lvl1pPr marL="0" indent="0" algn="ctr">
              <a:buNone/>
              <a:defRPr sz="1800" b="1" cap="all" baseline="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Edit Master text styles</a:t>
            </a:r>
          </a:p>
        </p:txBody>
      </p:sp>
      <p:sp>
        <p:nvSpPr>
          <p:cNvPr id="21" name="Content Placeholder 2">
            <a:extLst>
              <a:ext uri="{FF2B5EF4-FFF2-40B4-BE49-F238E27FC236}">
                <a16:creationId xmlns:a16="http://schemas.microsoft.com/office/drawing/2014/main" id="{F694448B-800C-40EF-8F61-18C018E8374C}"/>
              </a:ext>
            </a:extLst>
          </p:cNvPr>
          <p:cNvSpPr>
            <a:spLocks noGrp="1"/>
          </p:cNvSpPr>
          <p:nvPr>
            <p:ph idx="16" hasCustomPrompt="1"/>
          </p:nvPr>
        </p:nvSpPr>
        <p:spPr>
          <a:xfrm>
            <a:off x="8527124" y="2711636"/>
            <a:ext cx="3445566" cy="495389"/>
          </a:xfrm>
        </p:spPr>
        <p:txBody>
          <a:bodyPr lIns="0" tIns="0" rIns="0" bIns="0" anchor="ctr">
            <a:noAutofit/>
          </a:bodyPr>
          <a:lstStyle>
            <a:lvl1pPr marL="0" indent="0" algn="ctr">
              <a:buNone/>
              <a:defRPr sz="1800" b="1" cap="all" baseline="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Edit Master text styles</a:t>
            </a:r>
          </a:p>
        </p:txBody>
      </p:sp>
      <p:sp>
        <p:nvSpPr>
          <p:cNvPr id="12" name="Picture Placeholder 11">
            <a:extLst>
              <a:ext uri="{FF2B5EF4-FFF2-40B4-BE49-F238E27FC236}">
                <a16:creationId xmlns:a16="http://schemas.microsoft.com/office/drawing/2014/main" id="{483B974E-5202-4EAD-9D55-4129C84BAE87}"/>
              </a:ext>
            </a:extLst>
          </p:cNvPr>
          <p:cNvSpPr>
            <a:spLocks noGrp="1"/>
          </p:cNvSpPr>
          <p:nvPr>
            <p:ph type="pic" sz="quarter" idx="17" hasCustomPrompt="1"/>
          </p:nvPr>
        </p:nvSpPr>
        <p:spPr>
          <a:xfrm>
            <a:off x="1690627" y="1988373"/>
            <a:ext cx="502873" cy="502873"/>
          </a:xfrm>
          <a:prstGeom prst="rect">
            <a:avLst/>
          </a:prstGeom>
          <a:noFill/>
        </p:spPr>
        <p:txBody>
          <a:bodyPr lIns="0" rIns="0" anchor="ctr">
            <a:noAutofit/>
          </a:bodyPr>
          <a:lstStyle>
            <a:lvl1pPr marL="0" indent="0" algn="ctr">
              <a:buNone/>
              <a:defRPr sz="1100">
                <a:solidFill>
                  <a:schemeClr val="bg1"/>
                </a:solidFill>
              </a:defRPr>
            </a:lvl1pPr>
          </a:lstStyle>
          <a:p>
            <a:r>
              <a:rPr lang="en-US" noProof="0" dirty="0"/>
              <a:t>icon</a:t>
            </a:r>
          </a:p>
        </p:txBody>
      </p:sp>
    </p:spTree>
    <p:extLst>
      <p:ext uri="{BB962C8B-B14F-4D97-AF65-F5344CB8AC3E}">
        <p14:creationId xmlns:p14="http://schemas.microsoft.com/office/powerpoint/2010/main" val="17410332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rison Layout">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1B6EB0C6-606C-4AFB-8FF8-AB43606B95BD}"/>
              </a:ext>
            </a:extLst>
          </p:cNvPr>
          <p:cNvSpPr/>
          <p:nvPr userDrawn="1"/>
        </p:nvSpPr>
        <p:spPr>
          <a:xfrm>
            <a:off x="6599236" y="4707908"/>
            <a:ext cx="5592763" cy="100647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Rectangle 3">
            <a:extLst>
              <a:ext uri="{FF2B5EF4-FFF2-40B4-BE49-F238E27FC236}">
                <a16:creationId xmlns:a16="http://schemas.microsoft.com/office/drawing/2014/main" id="{25CE6D5A-A5C0-4B12-A26A-691D5743FA5C}"/>
              </a:ext>
            </a:extLst>
          </p:cNvPr>
          <p:cNvSpPr/>
          <p:nvPr userDrawn="1"/>
        </p:nvSpPr>
        <p:spPr>
          <a:xfrm>
            <a:off x="-82063" y="1648186"/>
            <a:ext cx="5709139" cy="100647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32970CD0-696D-4313-96BA-4AA72C813BD0}"/>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p>
        </p:txBody>
      </p:sp>
      <p:sp>
        <p:nvSpPr>
          <p:cNvPr id="3" name="Content Placeholder 2">
            <a:extLst>
              <a:ext uri="{FF2B5EF4-FFF2-40B4-BE49-F238E27FC236}">
                <a16:creationId xmlns:a16="http://schemas.microsoft.com/office/drawing/2014/main" id="{0FEE9886-36F0-4E06-A3A6-D8F00B0665A1}"/>
              </a:ext>
            </a:extLst>
          </p:cNvPr>
          <p:cNvSpPr>
            <a:spLocks noGrp="1"/>
          </p:cNvSpPr>
          <p:nvPr>
            <p:ph idx="1" hasCustomPrompt="1"/>
          </p:nvPr>
        </p:nvSpPr>
        <p:spPr>
          <a:xfrm>
            <a:off x="680934" y="2863158"/>
            <a:ext cx="4074002" cy="2846648"/>
          </a:xfrm>
        </p:spPr>
        <p:txBody>
          <a:bodyPr lIns="0" tIns="0" rIns="0" bIns="0">
            <a:noAutofit/>
          </a:bodyPr>
          <a:lstStyle>
            <a:lvl1pPr marL="0" indent="0" algn="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Edit Master text styles</a:t>
            </a:r>
          </a:p>
        </p:txBody>
      </p:sp>
      <p:sp>
        <p:nvSpPr>
          <p:cNvPr id="7" name="Rectangle 6">
            <a:extLst>
              <a:ext uri="{FF2B5EF4-FFF2-40B4-BE49-F238E27FC236}">
                <a16:creationId xmlns:a16="http://schemas.microsoft.com/office/drawing/2014/main" id="{76627016-BFC4-46D4-89DB-F72E3C3461EC}"/>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accent2"/>
              </a:solidFill>
            </a:endParaRPr>
          </a:p>
        </p:txBody>
      </p:sp>
      <p:pic>
        <p:nvPicPr>
          <p:cNvPr id="8" name="Picture 7">
            <a:extLst>
              <a:ext uri="{FF2B5EF4-FFF2-40B4-BE49-F238E27FC236}">
                <a16:creationId xmlns:a16="http://schemas.microsoft.com/office/drawing/2014/main" id="{676C557E-B5A7-4416-BCC0-5743550BF152}"/>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
        <p:nvSpPr>
          <p:cNvPr id="15" name="Oval 14">
            <a:extLst>
              <a:ext uri="{FF2B5EF4-FFF2-40B4-BE49-F238E27FC236}">
                <a16:creationId xmlns:a16="http://schemas.microsoft.com/office/drawing/2014/main" id="{EF515B4A-CB20-4847-8E00-0DD66F1FEBB4}"/>
              </a:ext>
            </a:extLst>
          </p:cNvPr>
          <p:cNvSpPr/>
          <p:nvPr userDrawn="1"/>
        </p:nvSpPr>
        <p:spPr>
          <a:xfrm>
            <a:off x="11371669" y="6409397"/>
            <a:ext cx="280051" cy="2800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lide Number Placeholder 5">
            <a:extLst>
              <a:ext uri="{FF2B5EF4-FFF2-40B4-BE49-F238E27FC236}">
                <a16:creationId xmlns:a16="http://schemas.microsoft.com/office/drawing/2014/main" id="{996B64B9-1DF0-4EE9-BAB5-72AFA94B9AFD}"/>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20" name="Content Placeholder 2">
            <a:extLst>
              <a:ext uri="{FF2B5EF4-FFF2-40B4-BE49-F238E27FC236}">
                <a16:creationId xmlns:a16="http://schemas.microsoft.com/office/drawing/2014/main" id="{FEB88DD7-AEB5-4718-AF2D-28B5B91ED715}"/>
              </a:ext>
            </a:extLst>
          </p:cNvPr>
          <p:cNvSpPr>
            <a:spLocks noGrp="1"/>
          </p:cNvSpPr>
          <p:nvPr>
            <p:ph idx="15" hasCustomPrompt="1"/>
          </p:nvPr>
        </p:nvSpPr>
        <p:spPr>
          <a:xfrm>
            <a:off x="1309370" y="1903728"/>
            <a:ext cx="3445566" cy="495389"/>
          </a:xfrm>
        </p:spPr>
        <p:txBody>
          <a:bodyPr lIns="0" tIns="0" rIns="0" bIns="0" anchor="ctr">
            <a:noAutofit/>
          </a:bodyPr>
          <a:lstStyle>
            <a:lvl1pPr marL="0" indent="0" algn="r">
              <a:buNone/>
              <a:defRPr sz="1800" b="1" cap="all" baseline="0">
                <a:solidFill>
                  <a:schemeClr val="accent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Topic 01 comes here</a:t>
            </a:r>
          </a:p>
        </p:txBody>
      </p:sp>
      <p:sp>
        <p:nvSpPr>
          <p:cNvPr id="23" name="Content Placeholder 2">
            <a:extLst>
              <a:ext uri="{FF2B5EF4-FFF2-40B4-BE49-F238E27FC236}">
                <a16:creationId xmlns:a16="http://schemas.microsoft.com/office/drawing/2014/main" id="{E5123CE7-2F8A-489B-BD99-0C2A33ADF49A}"/>
              </a:ext>
            </a:extLst>
          </p:cNvPr>
          <p:cNvSpPr>
            <a:spLocks noGrp="1"/>
          </p:cNvSpPr>
          <p:nvPr>
            <p:ph idx="19" hasCustomPrompt="1"/>
          </p:nvPr>
        </p:nvSpPr>
        <p:spPr>
          <a:xfrm>
            <a:off x="7327918" y="1648186"/>
            <a:ext cx="4074002" cy="2834508"/>
          </a:xfrm>
        </p:spPr>
        <p:txBody>
          <a:bodyPr lIns="0" tIns="0" rIns="0" bIns="0" anchor="b">
            <a:noAutofit/>
          </a:bodyPr>
          <a:lstStyle>
            <a:lvl1pPr marL="0" indent="0" algn="l">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Edit Master text styles</a:t>
            </a:r>
          </a:p>
        </p:txBody>
      </p:sp>
      <p:sp>
        <p:nvSpPr>
          <p:cNvPr id="25" name="Content Placeholder 2">
            <a:extLst>
              <a:ext uri="{FF2B5EF4-FFF2-40B4-BE49-F238E27FC236}">
                <a16:creationId xmlns:a16="http://schemas.microsoft.com/office/drawing/2014/main" id="{07730BCF-AC2A-4FEC-8F01-63964DB444CF}"/>
              </a:ext>
            </a:extLst>
          </p:cNvPr>
          <p:cNvSpPr>
            <a:spLocks noGrp="1"/>
          </p:cNvSpPr>
          <p:nvPr>
            <p:ph idx="20" hasCustomPrompt="1"/>
          </p:nvPr>
        </p:nvSpPr>
        <p:spPr>
          <a:xfrm>
            <a:off x="7475709" y="4963450"/>
            <a:ext cx="3445566" cy="495389"/>
          </a:xfrm>
        </p:spPr>
        <p:txBody>
          <a:bodyPr lIns="0" tIns="0" rIns="0" bIns="0" anchor="ctr">
            <a:noAutofit/>
          </a:bodyPr>
          <a:lstStyle>
            <a:lvl1pPr marL="0" indent="0" algn="l">
              <a:buNone/>
              <a:defRPr sz="1800" b="1" cap="all" baseline="0">
                <a:solidFill>
                  <a:schemeClr val="accent3"/>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Topic 02 comes here</a:t>
            </a:r>
          </a:p>
        </p:txBody>
      </p:sp>
      <p:sp>
        <p:nvSpPr>
          <p:cNvPr id="21" name="Oval 20">
            <a:extLst>
              <a:ext uri="{FF2B5EF4-FFF2-40B4-BE49-F238E27FC236}">
                <a16:creationId xmlns:a16="http://schemas.microsoft.com/office/drawing/2014/main" id="{919C8692-230B-D543-A7F7-4FD61B04D1C6}"/>
              </a:ext>
            </a:extLst>
          </p:cNvPr>
          <p:cNvSpPr>
            <a:spLocks noChangeAspect="1"/>
          </p:cNvSpPr>
          <p:nvPr userDrawn="1"/>
        </p:nvSpPr>
        <p:spPr>
          <a:xfrm>
            <a:off x="5084763" y="1652762"/>
            <a:ext cx="1001899" cy="1001899"/>
          </a:xfrm>
          <a:prstGeom prst="ellipse">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4" name="Picture Placeholder 11">
            <a:extLst>
              <a:ext uri="{FF2B5EF4-FFF2-40B4-BE49-F238E27FC236}">
                <a16:creationId xmlns:a16="http://schemas.microsoft.com/office/drawing/2014/main" id="{E150BFC7-A11D-CC46-B5A2-8BD93C269506}"/>
              </a:ext>
            </a:extLst>
          </p:cNvPr>
          <p:cNvSpPr>
            <a:spLocks noGrp="1"/>
          </p:cNvSpPr>
          <p:nvPr>
            <p:ph type="pic" sz="quarter" idx="21" hasCustomPrompt="1"/>
          </p:nvPr>
        </p:nvSpPr>
        <p:spPr>
          <a:xfrm>
            <a:off x="5282969" y="1850968"/>
            <a:ext cx="605487" cy="605487"/>
          </a:xfrm>
          <a:prstGeom prst="rect">
            <a:avLst/>
          </a:prstGeom>
          <a:noFill/>
        </p:spPr>
        <p:txBody>
          <a:bodyPr lIns="0" rIns="0" anchor="ctr">
            <a:normAutofit/>
          </a:bodyPr>
          <a:lstStyle>
            <a:lvl1pPr marL="0" indent="0" algn="ctr">
              <a:buNone/>
              <a:defRPr sz="1100">
                <a:solidFill>
                  <a:schemeClr val="bg1"/>
                </a:solidFill>
              </a:defRPr>
            </a:lvl1pPr>
          </a:lstStyle>
          <a:p>
            <a:r>
              <a:rPr lang="en-US" noProof="0" dirty="0"/>
              <a:t>icon</a:t>
            </a:r>
          </a:p>
        </p:txBody>
      </p:sp>
      <p:sp>
        <p:nvSpPr>
          <p:cNvPr id="28" name="Oval 27">
            <a:extLst>
              <a:ext uri="{FF2B5EF4-FFF2-40B4-BE49-F238E27FC236}">
                <a16:creationId xmlns:a16="http://schemas.microsoft.com/office/drawing/2014/main" id="{F95B55F4-B501-3440-8904-A1C7F049CBE8}"/>
              </a:ext>
            </a:extLst>
          </p:cNvPr>
          <p:cNvSpPr>
            <a:spLocks noChangeAspect="1"/>
          </p:cNvSpPr>
          <p:nvPr userDrawn="1"/>
        </p:nvSpPr>
        <p:spPr>
          <a:xfrm>
            <a:off x="6100576" y="4707907"/>
            <a:ext cx="1001899" cy="1001899"/>
          </a:xfrm>
          <a:prstGeom prst="ellipse">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9" name="Picture Placeholder 11">
            <a:extLst>
              <a:ext uri="{FF2B5EF4-FFF2-40B4-BE49-F238E27FC236}">
                <a16:creationId xmlns:a16="http://schemas.microsoft.com/office/drawing/2014/main" id="{F2116994-BE3E-6A43-9C15-E71BA8EC821F}"/>
              </a:ext>
            </a:extLst>
          </p:cNvPr>
          <p:cNvSpPr>
            <a:spLocks noGrp="1"/>
          </p:cNvSpPr>
          <p:nvPr>
            <p:ph type="pic" sz="quarter" idx="22" hasCustomPrompt="1"/>
          </p:nvPr>
        </p:nvSpPr>
        <p:spPr>
          <a:xfrm>
            <a:off x="6298782" y="4906113"/>
            <a:ext cx="605487" cy="605487"/>
          </a:xfrm>
          <a:prstGeom prst="rect">
            <a:avLst/>
          </a:prstGeom>
          <a:noFill/>
        </p:spPr>
        <p:txBody>
          <a:bodyPr lIns="0" rIns="0" anchor="ctr">
            <a:normAutofit/>
          </a:bodyPr>
          <a:lstStyle>
            <a:lvl1pPr marL="0" indent="0" algn="ctr">
              <a:buNone/>
              <a:defRPr sz="1100">
                <a:solidFill>
                  <a:schemeClr val="bg1"/>
                </a:solidFill>
              </a:defRPr>
            </a:lvl1pPr>
          </a:lstStyle>
          <a:p>
            <a:r>
              <a:rPr lang="en-US" noProof="0" dirty="0"/>
              <a:t>icon</a:t>
            </a:r>
          </a:p>
        </p:txBody>
      </p:sp>
    </p:spTree>
    <p:extLst>
      <p:ext uri="{BB962C8B-B14F-4D97-AF65-F5344CB8AC3E}">
        <p14:creationId xmlns:p14="http://schemas.microsoft.com/office/powerpoint/2010/main" val="8914009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04B31150-A166-4DB3-A898-2154C9665891}"/>
              </a:ext>
            </a:extLst>
          </p:cNvPr>
          <p:cNvGrpSpPr/>
          <p:nvPr userDrawn="1"/>
        </p:nvGrpSpPr>
        <p:grpSpPr>
          <a:xfrm rot="8650774" flipH="1" flipV="1">
            <a:off x="7430044" y="-1843126"/>
            <a:ext cx="4436224" cy="5482435"/>
            <a:chOff x="11114088" y="2241550"/>
            <a:chExt cx="1905000" cy="2354263"/>
          </a:xfrm>
          <a:solidFill>
            <a:schemeClr val="bg2">
              <a:alpha val="53000"/>
            </a:schemeClr>
          </a:solidFill>
        </p:grpSpPr>
        <p:sp>
          <p:nvSpPr>
            <p:cNvPr id="12" name="Freeform 5">
              <a:extLst>
                <a:ext uri="{FF2B5EF4-FFF2-40B4-BE49-F238E27FC236}">
                  <a16:creationId xmlns:a16="http://schemas.microsoft.com/office/drawing/2014/main" id="{1C1A95BC-42CA-4166-918D-DF4306881408}"/>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3" name="Freeform 6">
              <a:extLst>
                <a:ext uri="{FF2B5EF4-FFF2-40B4-BE49-F238E27FC236}">
                  <a16:creationId xmlns:a16="http://schemas.microsoft.com/office/drawing/2014/main" id="{4B4D5F91-2158-4A30-B83C-5CC9CC6E5D4F}"/>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4" name="Freeform 7">
              <a:extLst>
                <a:ext uri="{FF2B5EF4-FFF2-40B4-BE49-F238E27FC236}">
                  <a16:creationId xmlns:a16="http://schemas.microsoft.com/office/drawing/2014/main" id="{C509E5D6-79CC-4E1D-AAF4-C6F28F3C1777}"/>
                </a:ext>
              </a:extLst>
            </p:cNvPr>
            <p:cNvSpPr>
              <a:spLocks/>
            </p:cNvSpPr>
            <p:nvPr/>
          </p:nvSpPr>
          <p:spPr bwMode="auto">
            <a:xfrm>
              <a:off x="11728451" y="3071813"/>
              <a:ext cx="306388" cy="719138"/>
            </a:xfrm>
            <a:custGeom>
              <a:avLst/>
              <a:gdLst>
                <a:gd name="T0" fmla="*/ 0 w 72"/>
                <a:gd name="T1" fmla="*/ 84 h 169"/>
                <a:gd name="T2" fmla="*/ 20 w 72"/>
                <a:gd name="T3" fmla="*/ 20 h 169"/>
                <a:gd name="T4" fmla="*/ 42 w 72"/>
                <a:gd name="T5" fmla="*/ 9 h 169"/>
                <a:gd name="T6" fmla="*/ 62 w 72"/>
                <a:gd name="T7" fmla="*/ 44 h 169"/>
                <a:gd name="T8" fmla="*/ 62 w 72"/>
                <a:gd name="T9" fmla="*/ 125 h 169"/>
                <a:gd name="T10" fmla="*/ 43 w 72"/>
                <a:gd name="T11" fmla="*/ 159 h 169"/>
                <a:gd name="T12" fmla="*/ 20 w 72"/>
                <a:gd name="T13" fmla="*/ 148 h 169"/>
                <a:gd name="T14" fmla="*/ 0 w 72"/>
                <a:gd name="T15" fmla="*/ 84 h 1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2" h="169">
                  <a:moveTo>
                    <a:pt x="0" y="84"/>
                  </a:moveTo>
                  <a:cubicBezTo>
                    <a:pt x="2" y="62"/>
                    <a:pt x="6" y="39"/>
                    <a:pt x="20" y="20"/>
                  </a:cubicBezTo>
                  <a:cubicBezTo>
                    <a:pt x="25" y="13"/>
                    <a:pt x="31" y="0"/>
                    <a:pt x="42" y="9"/>
                  </a:cubicBezTo>
                  <a:cubicBezTo>
                    <a:pt x="53" y="18"/>
                    <a:pt x="72" y="25"/>
                    <a:pt x="62" y="44"/>
                  </a:cubicBezTo>
                  <a:cubicBezTo>
                    <a:pt x="47" y="72"/>
                    <a:pt x="47" y="97"/>
                    <a:pt x="62" y="125"/>
                  </a:cubicBezTo>
                  <a:cubicBezTo>
                    <a:pt x="72" y="143"/>
                    <a:pt x="53" y="151"/>
                    <a:pt x="43" y="159"/>
                  </a:cubicBezTo>
                  <a:cubicBezTo>
                    <a:pt x="31" y="169"/>
                    <a:pt x="25" y="156"/>
                    <a:pt x="20" y="148"/>
                  </a:cubicBezTo>
                  <a:cubicBezTo>
                    <a:pt x="6" y="129"/>
                    <a:pt x="2" y="107"/>
                    <a:pt x="0"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sp>
        <p:nvSpPr>
          <p:cNvPr id="6" name="Title 1">
            <a:extLst>
              <a:ext uri="{FF2B5EF4-FFF2-40B4-BE49-F238E27FC236}">
                <a16:creationId xmlns:a16="http://schemas.microsoft.com/office/drawing/2014/main" id="{B70E2287-0F7B-4DD3-A805-DB19BBF3C716}"/>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endParaRPr lang="en-US" noProof="0" dirty="0"/>
          </a:p>
        </p:txBody>
      </p:sp>
      <p:sp>
        <p:nvSpPr>
          <p:cNvPr id="7" name="Rectangle 6">
            <a:extLst>
              <a:ext uri="{FF2B5EF4-FFF2-40B4-BE49-F238E27FC236}">
                <a16:creationId xmlns:a16="http://schemas.microsoft.com/office/drawing/2014/main" id="{8DCE74CE-BEFF-42B3-BF3E-C41B1B1F1EE4}"/>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pic>
        <p:nvPicPr>
          <p:cNvPr id="8" name="Picture 7">
            <a:extLst>
              <a:ext uri="{FF2B5EF4-FFF2-40B4-BE49-F238E27FC236}">
                <a16:creationId xmlns:a16="http://schemas.microsoft.com/office/drawing/2014/main" id="{8B0944B4-FE4A-459A-85B1-3476FE6C4C49}"/>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72046" y="6261436"/>
            <a:ext cx="1073019" cy="414000"/>
          </a:xfrm>
          <a:prstGeom prst="rect">
            <a:avLst/>
          </a:prstGeom>
        </p:spPr>
      </p:pic>
      <p:sp>
        <p:nvSpPr>
          <p:cNvPr id="9" name="Oval 8">
            <a:extLst>
              <a:ext uri="{FF2B5EF4-FFF2-40B4-BE49-F238E27FC236}">
                <a16:creationId xmlns:a16="http://schemas.microsoft.com/office/drawing/2014/main" id="{1B26B4BC-3D52-4C1C-85FB-226F0B5201F1}"/>
              </a:ext>
            </a:extLst>
          </p:cNvPr>
          <p:cNvSpPr/>
          <p:nvPr userDrawn="1"/>
        </p:nvSpPr>
        <p:spPr>
          <a:xfrm>
            <a:off x="11371669" y="6409397"/>
            <a:ext cx="280051" cy="2800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Slide Number Placeholder 5">
            <a:extLst>
              <a:ext uri="{FF2B5EF4-FFF2-40B4-BE49-F238E27FC236}">
                <a16:creationId xmlns:a16="http://schemas.microsoft.com/office/drawing/2014/main" id="{CEC6B25A-6AA2-46A7-84BE-5C907CA51B02}"/>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Tree>
    <p:extLst>
      <p:ext uri="{BB962C8B-B14F-4D97-AF65-F5344CB8AC3E}">
        <p14:creationId xmlns:p14="http://schemas.microsoft.com/office/powerpoint/2010/main" val="15647606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am Slide">
    <p:spTree>
      <p:nvGrpSpPr>
        <p:cNvPr id="1" name=""/>
        <p:cNvGrpSpPr/>
        <p:nvPr/>
      </p:nvGrpSpPr>
      <p:grpSpPr>
        <a:xfrm>
          <a:off x="0" y="0"/>
          <a:ext cx="0" cy="0"/>
          <a:chOff x="0" y="0"/>
          <a:chExt cx="0" cy="0"/>
        </a:xfrm>
      </p:grpSpPr>
      <p:sp>
        <p:nvSpPr>
          <p:cNvPr id="23" name="Oval 22">
            <a:extLst>
              <a:ext uri="{FF2B5EF4-FFF2-40B4-BE49-F238E27FC236}">
                <a16:creationId xmlns:a16="http://schemas.microsoft.com/office/drawing/2014/main" id="{687010E4-ADF2-486D-8DF7-B0FF38C6DADF}"/>
              </a:ext>
            </a:extLst>
          </p:cNvPr>
          <p:cNvSpPr/>
          <p:nvPr userDrawn="1"/>
        </p:nvSpPr>
        <p:spPr>
          <a:xfrm>
            <a:off x="954140" y="1698469"/>
            <a:ext cx="1729332" cy="1729332"/>
          </a:xfrm>
          <a:prstGeom prst="ellipse">
            <a:avLst/>
          </a:prstGeom>
          <a:solidFill>
            <a:schemeClr val="accent2">
              <a:lumMod val="75000"/>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4" name="Oval 23">
            <a:extLst>
              <a:ext uri="{FF2B5EF4-FFF2-40B4-BE49-F238E27FC236}">
                <a16:creationId xmlns:a16="http://schemas.microsoft.com/office/drawing/2014/main" id="{9159AA79-2237-4A27-BBC2-D44032158D19}"/>
              </a:ext>
            </a:extLst>
          </p:cNvPr>
          <p:cNvSpPr/>
          <p:nvPr userDrawn="1"/>
        </p:nvSpPr>
        <p:spPr>
          <a:xfrm>
            <a:off x="3807539" y="4051144"/>
            <a:ext cx="1729332" cy="1729332"/>
          </a:xfrm>
          <a:prstGeom prst="ellipse">
            <a:avLst/>
          </a:prstGeom>
          <a:solidFill>
            <a:schemeClr val="accent2">
              <a:lumMod val="75000"/>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Oval 24">
            <a:extLst>
              <a:ext uri="{FF2B5EF4-FFF2-40B4-BE49-F238E27FC236}">
                <a16:creationId xmlns:a16="http://schemas.microsoft.com/office/drawing/2014/main" id="{0272B962-9566-42D2-B4C3-E7AA81884A83}"/>
              </a:ext>
            </a:extLst>
          </p:cNvPr>
          <p:cNvSpPr/>
          <p:nvPr userDrawn="1"/>
        </p:nvSpPr>
        <p:spPr>
          <a:xfrm>
            <a:off x="6646275" y="1698469"/>
            <a:ext cx="1729332" cy="1729332"/>
          </a:xfrm>
          <a:prstGeom prst="ellipse">
            <a:avLst/>
          </a:prstGeom>
          <a:solidFill>
            <a:schemeClr val="accent2">
              <a:lumMod val="75000"/>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6" name="Oval 25">
            <a:extLst>
              <a:ext uri="{FF2B5EF4-FFF2-40B4-BE49-F238E27FC236}">
                <a16:creationId xmlns:a16="http://schemas.microsoft.com/office/drawing/2014/main" id="{19733285-016C-4C38-816C-83D30C075C70}"/>
              </a:ext>
            </a:extLst>
          </p:cNvPr>
          <p:cNvSpPr/>
          <p:nvPr userDrawn="1"/>
        </p:nvSpPr>
        <p:spPr>
          <a:xfrm>
            <a:off x="9485012" y="4067307"/>
            <a:ext cx="1729332" cy="1729332"/>
          </a:xfrm>
          <a:prstGeom prst="ellipse">
            <a:avLst/>
          </a:prstGeom>
          <a:solidFill>
            <a:schemeClr val="accent2">
              <a:lumMod val="75000"/>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Title 1">
            <a:extLst>
              <a:ext uri="{FF2B5EF4-FFF2-40B4-BE49-F238E27FC236}">
                <a16:creationId xmlns:a16="http://schemas.microsoft.com/office/drawing/2014/main" id="{B70E2287-0F7B-4DD3-A805-DB19BBF3C716}"/>
              </a:ext>
            </a:extLst>
          </p:cNvPr>
          <p:cNvSpPr>
            <a:spLocks noGrp="1"/>
          </p:cNvSpPr>
          <p:nvPr>
            <p:ph type="title"/>
          </p:nvPr>
        </p:nvSpPr>
        <p:spPr>
          <a:xfrm>
            <a:off x="515938" y="246621"/>
            <a:ext cx="11150600" cy="920336"/>
          </a:xfrm>
        </p:spPr>
        <p:txBody>
          <a:bodyPr lIns="0" tIns="0" rIns="0" bIns="0" anchor="b">
            <a:noAutofit/>
          </a:bodyPr>
          <a:lstStyle>
            <a:lvl1pPr>
              <a:defRPr sz="3200" b="1" cap="all" baseline="0"/>
            </a:lvl1pPr>
          </a:lstStyle>
          <a:p>
            <a:r>
              <a:rPr lang="en-US" noProof="0"/>
              <a:t>Click to edit Master title style</a:t>
            </a:r>
            <a:endParaRPr lang="en-US" noProof="0" dirty="0"/>
          </a:p>
        </p:txBody>
      </p:sp>
      <p:sp>
        <p:nvSpPr>
          <p:cNvPr id="7" name="Rectangle 6">
            <a:extLst>
              <a:ext uri="{FF2B5EF4-FFF2-40B4-BE49-F238E27FC236}">
                <a16:creationId xmlns:a16="http://schemas.microsoft.com/office/drawing/2014/main" id="{8DCE74CE-BEFF-42B3-BF3E-C41B1B1F1EE4}"/>
              </a:ext>
            </a:extLst>
          </p:cNvPr>
          <p:cNvSpPr/>
          <p:nvPr userDrawn="1"/>
        </p:nvSpPr>
        <p:spPr>
          <a:xfrm rot="10800000">
            <a:off x="515938" y="-16721"/>
            <a:ext cx="1258618" cy="11050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bg1"/>
              </a:solidFill>
            </a:endParaRPr>
          </a:p>
        </p:txBody>
      </p:sp>
      <p:sp>
        <p:nvSpPr>
          <p:cNvPr id="9" name="Oval 8">
            <a:extLst>
              <a:ext uri="{FF2B5EF4-FFF2-40B4-BE49-F238E27FC236}">
                <a16:creationId xmlns:a16="http://schemas.microsoft.com/office/drawing/2014/main" id="{1B26B4BC-3D52-4C1C-85FB-226F0B5201F1}"/>
              </a:ext>
            </a:extLst>
          </p:cNvPr>
          <p:cNvSpPr/>
          <p:nvPr userDrawn="1"/>
        </p:nvSpPr>
        <p:spPr>
          <a:xfrm>
            <a:off x="11371669" y="6409397"/>
            <a:ext cx="280051" cy="28005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Slide Number Placeholder 5">
            <a:extLst>
              <a:ext uri="{FF2B5EF4-FFF2-40B4-BE49-F238E27FC236}">
                <a16:creationId xmlns:a16="http://schemas.microsoft.com/office/drawing/2014/main" id="{CEC6B25A-6AA2-46A7-84BE-5C907CA51B02}"/>
              </a:ext>
            </a:extLst>
          </p:cNvPr>
          <p:cNvSpPr>
            <a:spLocks noGrp="1"/>
          </p:cNvSpPr>
          <p:nvPr>
            <p:ph type="sldNum" sz="quarter" idx="12"/>
          </p:nvPr>
        </p:nvSpPr>
        <p:spPr>
          <a:xfrm>
            <a:off x="11363696" y="6455739"/>
            <a:ext cx="294460" cy="187367"/>
          </a:xfrm>
        </p:spPr>
        <p:txBody>
          <a:bodyPr lIns="0" tIns="0" rIns="0" bIns="0"/>
          <a:lstStyle>
            <a:lvl1pPr algn="ctr">
              <a:defRPr sz="900">
                <a:solidFill>
                  <a:schemeClr val="bg1"/>
                </a:solidFill>
                <a:latin typeface="+mn-lt"/>
              </a:defRPr>
            </a:lvl1pPr>
          </a:lstStyle>
          <a:p>
            <a:fld id="{9EC71654-96A5-4280-94F3-931C61A9F92C}" type="slidenum">
              <a:rPr lang="en-US" noProof="0" smtClean="0"/>
              <a:pPr/>
              <a:t>‹#›</a:t>
            </a:fld>
            <a:endParaRPr lang="en-US" noProof="0" dirty="0"/>
          </a:p>
        </p:txBody>
      </p:sp>
      <p:sp>
        <p:nvSpPr>
          <p:cNvPr id="3" name="Picture Placeholder 2">
            <a:extLst>
              <a:ext uri="{FF2B5EF4-FFF2-40B4-BE49-F238E27FC236}">
                <a16:creationId xmlns:a16="http://schemas.microsoft.com/office/drawing/2014/main" id="{B1B995BE-66C2-4379-885F-4BE069DA39E4}"/>
              </a:ext>
            </a:extLst>
          </p:cNvPr>
          <p:cNvSpPr>
            <a:spLocks noGrp="1"/>
          </p:cNvSpPr>
          <p:nvPr>
            <p:ph type="pic" sz="quarter" idx="13"/>
          </p:nvPr>
        </p:nvSpPr>
        <p:spPr>
          <a:xfrm>
            <a:off x="1103638" y="1848535"/>
            <a:ext cx="1430337" cy="1430337"/>
          </a:xfrm>
          <a:prstGeom prst="ellipse">
            <a:avLst/>
          </a:prstGeom>
          <a:solidFill>
            <a:srgbClr val="2C567A"/>
          </a:solidFill>
        </p:spPr>
        <p:txBody>
          <a:bodyPr anchor="ctr">
            <a:normAutofit/>
          </a:bodyPr>
          <a:lstStyle>
            <a:lvl1pPr marL="0" indent="0" algn="ctr">
              <a:buNone/>
              <a:defRPr sz="2000"/>
            </a:lvl1pPr>
          </a:lstStyle>
          <a:p>
            <a:r>
              <a:rPr lang="en-US" noProof="0" dirty="0"/>
              <a:t>Click icon to add picture</a:t>
            </a:r>
          </a:p>
        </p:txBody>
      </p:sp>
      <p:sp>
        <p:nvSpPr>
          <p:cNvPr id="11" name="Picture Placeholder 2">
            <a:extLst>
              <a:ext uri="{FF2B5EF4-FFF2-40B4-BE49-F238E27FC236}">
                <a16:creationId xmlns:a16="http://schemas.microsoft.com/office/drawing/2014/main" id="{9B56B6C6-9F3C-4E80-BBAD-280E697B895C}"/>
              </a:ext>
            </a:extLst>
          </p:cNvPr>
          <p:cNvSpPr>
            <a:spLocks noGrp="1"/>
          </p:cNvSpPr>
          <p:nvPr>
            <p:ph type="pic" sz="quarter" idx="14"/>
          </p:nvPr>
        </p:nvSpPr>
        <p:spPr>
          <a:xfrm>
            <a:off x="3957037" y="4201210"/>
            <a:ext cx="1430337" cy="1430337"/>
          </a:xfrm>
          <a:prstGeom prst="ellipse">
            <a:avLst/>
          </a:prstGeom>
          <a:solidFill>
            <a:srgbClr val="2C567A"/>
          </a:solidFill>
        </p:spPr>
        <p:txBody>
          <a:bodyPr anchor="ctr">
            <a:normAutofit/>
          </a:bodyPr>
          <a:lstStyle>
            <a:lvl1pPr marL="0" indent="0" algn="ctr">
              <a:buNone/>
              <a:defRPr sz="2000"/>
            </a:lvl1pPr>
          </a:lstStyle>
          <a:p>
            <a:r>
              <a:rPr lang="en-US" noProof="0" dirty="0"/>
              <a:t>Click icon to add picture</a:t>
            </a:r>
          </a:p>
        </p:txBody>
      </p:sp>
      <p:sp>
        <p:nvSpPr>
          <p:cNvPr id="12" name="Picture Placeholder 2">
            <a:extLst>
              <a:ext uri="{FF2B5EF4-FFF2-40B4-BE49-F238E27FC236}">
                <a16:creationId xmlns:a16="http://schemas.microsoft.com/office/drawing/2014/main" id="{54704160-1ED7-4B90-8963-0F887C73E94D}"/>
              </a:ext>
            </a:extLst>
          </p:cNvPr>
          <p:cNvSpPr>
            <a:spLocks noGrp="1"/>
          </p:cNvSpPr>
          <p:nvPr>
            <p:ph type="pic" sz="quarter" idx="15"/>
          </p:nvPr>
        </p:nvSpPr>
        <p:spPr>
          <a:xfrm>
            <a:off x="6795773" y="1848535"/>
            <a:ext cx="1430337" cy="1430337"/>
          </a:xfrm>
          <a:prstGeom prst="ellipse">
            <a:avLst/>
          </a:prstGeom>
          <a:solidFill>
            <a:srgbClr val="2C567A"/>
          </a:solidFill>
        </p:spPr>
        <p:txBody>
          <a:bodyPr anchor="ctr">
            <a:normAutofit/>
          </a:bodyPr>
          <a:lstStyle>
            <a:lvl1pPr marL="0" indent="0" algn="ctr">
              <a:buNone/>
              <a:defRPr sz="2000"/>
            </a:lvl1pPr>
          </a:lstStyle>
          <a:p>
            <a:r>
              <a:rPr lang="en-US" noProof="0" dirty="0"/>
              <a:t>Click icon to add picture</a:t>
            </a:r>
          </a:p>
        </p:txBody>
      </p:sp>
      <p:sp>
        <p:nvSpPr>
          <p:cNvPr id="13" name="Picture Placeholder 2">
            <a:extLst>
              <a:ext uri="{FF2B5EF4-FFF2-40B4-BE49-F238E27FC236}">
                <a16:creationId xmlns:a16="http://schemas.microsoft.com/office/drawing/2014/main" id="{36610597-6A76-4A06-82A5-A8FFC5BAEA0F}"/>
              </a:ext>
            </a:extLst>
          </p:cNvPr>
          <p:cNvSpPr>
            <a:spLocks noGrp="1"/>
          </p:cNvSpPr>
          <p:nvPr>
            <p:ph type="pic" sz="quarter" idx="16"/>
          </p:nvPr>
        </p:nvSpPr>
        <p:spPr>
          <a:xfrm>
            <a:off x="9634510" y="4217373"/>
            <a:ext cx="1430337" cy="1430337"/>
          </a:xfrm>
          <a:prstGeom prst="ellipse">
            <a:avLst/>
          </a:prstGeom>
          <a:solidFill>
            <a:srgbClr val="2C567A"/>
          </a:solidFill>
        </p:spPr>
        <p:txBody>
          <a:bodyPr anchor="ctr">
            <a:normAutofit/>
          </a:bodyPr>
          <a:lstStyle>
            <a:lvl1pPr marL="0" indent="0" algn="ctr">
              <a:buNone/>
              <a:defRPr sz="2000"/>
            </a:lvl1pPr>
          </a:lstStyle>
          <a:p>
            <a:r>
              <a:rPr lang="en-US" noProof="0" dirty="0"/>
              <a:t>Click icon to add picture</a:t>
            </a:r>
          </a:p>
        </p:txBody>
      </p:sp>
      <p:sp>
        <p:nvSpPr>
          <p:cNvPr id="27" name="Content Placeholder 2">
            <a:extLst>
              <a:ext uri="{FF2B5EF4-FFF2-40B4-BE49-F238E27FC236}">
                <a16:creationId xmlns:a16="http://schemas.microsoft.com/office/drawing/2014/main" id="{FF56D2E5-86E4-473A-A62F-B7029E5B2558}"/>
              </a:ext>
            </a:extLst>
          </p:cNvPr>
          <p:cNvSpPr>
            <a:spLocks noGrp="1"/>
          </p:cNvSpPr>
          <p:nvPr>
            <p:ph idx="1"/>
          </p:nvPr>
        </p:nvSpPr>
        <p:spPr>
          <a:xfrm>
            <a:off x="524454" y="4052306"/>
            <a:ext cx="2588705" cy="1749005"/>
          </a:xfrm>
        </p:spPr>
        <p:txBody>
          <a:bodyPr lIns="0" tIns="0" rIns="0" bIns="0">
            <a:no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Click to edit Master text styles</a:t>
            </a:r>
          </a:p>
        </p:txBody>
      </p:sp>
      <p:sp>
        <p:nvSpPr>
          <p:cNvPr id="28" name="Content Placeholder 2">
            <a:extLst>
              <a:ext uri="{FF2B5EF4-FFF2-40B4-BE49-F238E27FC236}">
                <a16:creationId xmlns:a16="http://schemas.microsoft.com/office/drawing/2014/main" id="{93934E34-6CC7-492D-9515-EBEC72EFF4CB}"/>
              </a:ext>
            </a:extLst>
          </p:cNvPr>
          <p:cNvSpPr>
            <a:spLocks noGrp="1"/>
          </p:cNvSpPr>
          <p:nvPr>
            <p:ph idx="17" hasCustomPrompt="1"/>
          </p:nvPr>
        </p:nvSpPr>
        <p:spPr>
          <a:xfrm>
            <a:off x="524454" y="3539268"/>
            <a:ext cx="2588705" cy="495389"/>
          </a:xfrm>
        </p:spPr>
        <p:txBody>
          <a:bodyPr lIns="0" tIns="0" rIns="0" bIns="0" anchor="ctr">
            <a:noAutofit/>
          </a:bodyPr>
          <a:lstStyle>
            <a:lvl1pPr marL="0" indent="0" algn="ctr">
              <a:buNone/>
              <a:defRPr sz="1600" b="1" cap="all" baseline="0">
                <a:solidFill>
                  <a:srgbClr val="0D1D5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dirty="0"/>
              <a:t>Executive 01</a:t>
            </a:r>
          </a:p>
        </p:txBody>
      </p:sp>
      <p:sp>
        <p:nvSpPr>
          <p:cNvPr id="31" name="Content Placeholder 2">
            <a:extLst>
              <a:ext uri="{FF2B5EF4-FFF2-40B4-BE49-F238E27FC236}">
                <a16:creationId xmlns:a16="http://schemas.microsoft.com/office/drawing/2014/main" id="{0D86883C-E501-47FF-AE1A-E9CE8B71B421}"/>
              </a:ext>
            </a:extLst>
          </p:cNvPr>
          <p:cNvSpPr>
            <a:spLocks noGrp="1"/>
          </p:cNvSpPr>
          <p:nvPr>
            <p:ph idx="20"/>
          </p:nvPr>
        </p:nvSpPr>
        <p:spPr>
          <a:xfrm>
            <a:off x="6216589" y="4052306"/>
            <a:ext cx="2588705" cy="1749005"/>
          </a:xfrm>
        </p:spPr>
        <p:txBody>
          <a:bodyPr lIns="0" tIns="0" rIns="0" bIns="0">
            <a:no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Click to edit Master text styles</a:t>
            </a:r>
          </a:p>
        </p:txBody>
      </p:sp>
      <p:sp>
        <p:nvSpPr>
          <p:cNvPr id="32" name="Content Placeholder 2">
            <a:extLst>
              <a:ext uri="{FF2B5EF4-FFF2-40B4-BE49-F238E27FC236}">
                <a16:creationId xmlns:a16="http://schemas.microsoft.com/office/drawing/2014/main" id="{3683A037-F698-4CC9-904D-F377D71F690F}"/>
              </a:ext>
            </a:extLst>
          </p:cNvPr>
          <p:cNvSpPr>
            <a:spLocks noGrp="1"/>
          </p:cNvSpPr>
          <p:nvPr>
            <p:ph idx="21" hasCustomPrompt="1"/>
          </p:nvPr>
        </p:nvSpPr>
        <p:spPr>
          <a:xfrm>
            <a:off x="6216589" y="3539268"/>
            <a:ext cx="2588705" cy="495389"/>
          </a:xfrm>
        </p:spPr>
        <p:txBody>
          <a:bodyPr lIns="0" tIns="0" rIns="0" bIns="0" anchor="ctr">
            <a:noAutofit/>
          </a:bodyPr>
          <a:lstStyle>
            <a:lvl1pPr marL="0" indent="0" algn="ctr">
              <a:buNone/>
              <a:defRPr sz="1600" b="1" cap="all" baseline="0">
                <a:solidFill>
                  <a:srgbClr val="0D1D5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dirty="0"/>
              <a:t>Executive 01</a:t>
            </a:r>
          </a:p>
        </p:txBody>
      </p:sp>
      <p:sp>
        <p:nvSpPr>
          <p:cNvPr id="39" name="Content Placeholder 2">
            <a:extLst>
              <a:ext uri="{FF2B5EF4-FFF2-40B4-BE49-F238E27FC236}">
                <a16:creationId xmlns:a16="http://schemas.microsoft.com/office/drawing/2014/main" id="{A2A9398B-8E7D-412E-B26D-BF6D69BFECA4}"/>
              </a:ext>
            </a:extLst>
          </p:cNvPr>
          <p:cNvSpPr>
            <a:spLocks noGrp="1"/>
          </p:cNvSpPr>
          <p:nvPr>
            <p:ph idx="18"/>
          </p:nvPr>
        </p:nvSpPr>
        <p:spPr>
          <a:xfrm>
            <a:off x="3377853" y="1937756"/>
            <a:ext cx="2588705" cy="1749005"/>
          </a:xfrm>
        </p:spPr>
        <p:txBody>
          <a:bodyPr lIns="0" tIns="0" rIns="0" bIns="0">
            <a:no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dirty="0"/>
              <a:t>Click to edit Master text styles</a:t>
            </a:r>
          </a:p>
        </p:txBody>
      </p:sp>
      <p:sp>
        <p:nvSpPr>
          <p:cNvPr id="40" name="Content Placeholder 2">
            <a:extLst>
              <a:ext uri="{FF2B5EF4-FFF2-40B4-BE49-F238E27FC236}">
                <a16:creationId xmlns:a16="http://schemas.microsoft.com/office/drawing/2014/main" id="{F773EEE2-F9F9-46CE-A346-93792448D56D}"/>
              </a:ext>
            </a:extLst>
          </p:cNvPr>
          <p:cNvSpPr>
            <a:spLocks noGrp="1"/>
          </p:cNvSpPr>
          <p:nvPr>
            <p:ph idx="19" hasCustomPrompt="1"/>
          </p:nvPr>
        </p:nvSpPr>
        <p:spPr>
          <a:xfrm>
            <a:off x="3377853" y="1424718"/>
            <a:ext cx="2588705" cy="495389"/>
          </a:xfrm>
        </p:spPr>
        <p:txBody>
          <a:bodyPr lIns="0" tIns="0" rIns="0" bIns="0" anchor="ctr">
            <a:noAutofit/>
          </a:bodyPr>
          <a:lstStyle>
            <a:lvl1pPr marL="0" indent="0" algn="ctr">
              <a:buNone/>
              <a:defRPr sz="1600" b="1" cap="all" baseline="0">
                <a:solidFill>
                  <a:srgbClr val="0D1D5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dirty="0"/>
              <a:t>Executive 01</a:t>
            </a:r>
          </a:p>
        </p:txBody>
      </p:sp>
      <p:sp>
        <p:nvSpPr>
          <p:cNvPr id="41" name="Content Placeholder 2">
            <a:extLst>
              <a:ext uri="{FF2B5EF4-FFF2-40B4-BE49-F238E27FC236}">
                <a16:creationId xmlns:a16="http://schemas.microsoft.com/office/drawing/2014/main" id="{C2AD413A-929E-487B-97E3-5CE1F0499CD6}"/>
              </a:ext>
            </a:extLst>
          </p:cNvPr>
          <p:cNvSpPr>
            <a:spLocks noGrp="1"/>
          </p:cNvSpPr>
          <p:nvPr>
            <p:ph idx="22"/>
          </p:nvPr>
        </p:nvSpPr>
        <p:spPr>
          <a:xfrm>
            <a:off x="9063015" y="1937756"/>
            <a:ext cx="2588705" cy="1749005"/>
          </a:xfrm>
        </p:spPr>
        <p:txBody>
          <a:bodyPr lIns="0" tIns="0" rIns="0" bIns="0">
            <a:noAutofit/>
          </a:bodyPr>
          <a:lstStyle>
            <a:lvl1pPr marL="0" indent="0" algn="ctr">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a:t>Click to edit Master text styles</a:t>
            </a:r>
          </a:p>
        </p:txBody>
      </p:sp>
      <p:sp>
        <p:nvSpPr>
          <p:cNvPr id="42" name="Content Placeholder 2">
            <a:extLst>
              <a:ext uri="{FF2B5EF4-FFF2-40B4-BE49-F238E27FC236}">
                <a16:creationId xmlns:a16="http://schemas.microsoft.com/office/drawing/2014/main" id="{A36D3091-C2CE-4658-B8DC-EE821B804CD1}"/>
              </a:ext>
            </a:extLst>
          </p:cNvPr>
          <p:cNvSpPr>
            <a:spLocks noGrp="1"/>
          </p:cNvSpPr>
          <p:nvPr>
            <p:ph idx="23" hasCustomPrompt="1"/>
          </p:nvPr>
        </p:nvSpPr>
        <p:spPr>
          <a:xfrm>
            <a:off x="9063015" y="1424718"/>
            <a:ext cx="2588705" cy="495389"/>
          </a:xfrm>
        </p:spPr>
        <p:txBody>
          <a:bodyPr lIns="0" tIns="0" rIns="0" bIns="0" anchor="ctr">
            <a:noAutofit/>
          </a:bodyPr>
          <a:lstStyle>
            <a:lvl1pPr marL="0" indent="0" algn="ctr">
              <a:buNone/>
              <a:defRPr sz="1600" b="1" cap="all" baseline="0">
                <a:solidFill>
                  <a:srgbClr val="0D1D5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stStyle>
          <a:p>
            <a:pPr lvl="0"/>
            <a:r>
              <a:rPr lang="en-US" noProof="0" dirty="0"/>
              <a:t>Executive 01</a:t>
            </a:r>
          </a:p>
        </p:txBody>
      </p:sp>
    </p:spTree>
    <p:extLst>
      <p:ext uri="{BB962C8B-B14F-4D97-AF65-F5344CB8AC3E}">
        <p14:creationId xmlns:p14="http://schemas.microsoft.com/office/powerpoint/2010/main" val="38765038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7.xml"/><Relationship Id="rId13" Type="http://schemas.openxmlformats.org/officeDocument/2006/relationships/slideLayout" Target="../slideLayouts/slideLayout32.xml"/><Relationship Id="rId18" Type="http://schemas.openxmlformats.org/officeDocument/2006/relationships/slideLayout" Target="../slideLayouts/slideLayout37.xml"/><Relationship Id="rId3" Type="http://schemas.openxmlformats.org/officeDocument/2006/relationships/slideLayout" Target="../slideLayouts/slideLayout22.xml"/><Relationship Id="rId7" Type="http://schemas.openxmlformats.org/officeDocument/2006/relationships/slideLayout" Target="../slideLayouts/slideLayout26.xml"/><Relationship Id="rId12" Type="http://schemas.openxmlformats.org/officeDocument/2006/relationships/slideLayout" Target="../slideLayouts/slideLayout31.xml"/><Relationship Id="rId17" Type="http://schemas.openxmlformats.org/officeDocument/2006/relationships/slideLayout" Target="../slideLayouts/slideLayout36.xml"/><Relationship Id="rId2" Type="http://schemas.openxmlformats.org/officeDocument/2006/relationships/slideLayout" Target="../slideLayouts/slideLayout21.xml"/><Relationship Id="rId16" Type="http://schemas.openxmlformats.org/officeDocument/2006/relationships/slideLayout" Target="../slideLayouts/slideLayout35.xml"/><Relationship Id="rId1" Type="http://schemas.openxmlformats.org/officeDocument/2006/relationships/slideLayout" Target="../slideLayouts/slideLayout20.xml"/><Relationship Id="rId6" Type="http://schemas.openxmlformats.org/officeDocument/2006/relationships/slideLayout" Target="../slideLayouts/slideLayout25.xml"/><Relationship Id="rId11" Type="http://schemas.openxmlformats.org/officeDocument/2006/relationships/slideLayout" Target="../slideLayouts/slideLayout30.xml"/><Relationship Id="rId5" Type="http://schemas.openxmlformats.org/officeDocument/2006/relationships/slideLayout" Target="../slideLayouts/slideLayout24.xml"/><Relationship Id="rId15" Type="http://schemas.openxmlformats.org/officeDocument/2006/relationships/slideLayout" Target="../slideLayouts/slideLayout34.xml"/><Relationship Id="rId10" Type="http://schemas.openxmlformats.org/officeDocument/2006/relationships/slideLayout" Target="../slideLayouts/slideLayout29.xml"/><Relationship Id="rId19" Type="http://schemas.openxmlformats.org/officeDocument/2006/relationships/theme" Target="../theme/theme2.xml"/><Relationship Id="rId4" Type="http://schemas.openxmlformats.org/officeDocument/2006/relationships/slideLayout" Target="../slideLayouts/slideLayout23.xml"/><Relationship Id="rId9" Type="http://schemas.openxmlformats.org/officeDocument/2006/relationships/slideLayout" Target="../slideLayouts/slideLayout28.xml"/><Relationship Id="rId14"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CC4D7FA-B85E-4477-8C62-94955B340F1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noProof="0"/>
              <a:t>Click to edit Master title style</a:t>
            </a:r>
          </a:p>
        </p:txBody>
      </p:sp>
      <p:sp>
        <p:nvSpPr>
          <p:cNvPr id="3" name="Text Placeholder 2">
            <a:extLst>
              <a:ext uri="{FF2B5EF4-FFF2-40B4-BE49-F238E27FC236}">
                <a16:creationId xmlns:a16="http://schemas.microsoft.com/office/drawing/2014/main" id="{1F1226BB-3E56-4E7F-8172-7EC03C9F0BC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a:extLst>
              <a:ext uri="{FF2B5EF4-FFF2-40B4-BE49-F238E27FC236}">
                <a16:creationId xmlns:a16="http://schemas.microsoft.com/office/drawing/2014/main" id="{D95D08EF-72FB-4F19-9916-65815A9CA99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51F27F-98F9-A147-8986-34441C7B752D}" type="datetime1">
              <a:rPr lang="en-US" noProof="0" smtClean="0"/>
              <a:t>5/31/22</a:t>
            </a:fld>
            <a:endParaRPr lang="en-US" noProof="0" dirty="0"/>
          </a:p>
        </p:txBody>
      </p:sp>
      <p:sp>
        <p:nvSpPr>
          <p:cNvPr id="5" name="Footer Placeholder 4">
            <a:extLst>
              <a:ext uri="{FF2B5EF4-FFF2-40B4-BE49-F238E27FC236}">
                <a16:creationId xmlns:a16="http://schemas.microsoft.com/office/drawing/2014/main" id="{1365084D-BC85-4A55-BD80-93876AD1010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noProof="0" dirty="0"/>
          </a:p>
        </p:txBody>
      </p:sp>
      <p:sp>
        <p:nvSpPr>
          <p:cNvPr id="6" name="Slide Number Placeholder 5">
            <a:extLst>
              <a:ext uri="{FF2B5EF4-FFF2-40B4-BE49-F238E27FC236}">
                <a16:creationId xmlns:a16="http://schemas.microsoft.com/office/drawing/2014/main" id="{45FDEF23-A140-4DD6-A0D0-A86BD4DF340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EC71654-96A5-4280-94F3-931C61A9F92C}" type="slidenum">
              <a:rPr lang="en-US" noProof="0" smtClean="0"/>
              <a:t>‹#›</a:t>
            </a:fld>
            <a:endParaRPr lang="en-US" noProof="0" dirty="0"/>
          </a:p>
        </p:txBody>
      </p:sp>
    </p:spTree>
    <p:extLst>
      <p:ext uri="{BB962C8B-B14F-4D97-AF65-F5344CB8AC3E}">
        <p14:creationId xmlns:p14="http://schemas.microsoft.com/office/powerpoint/2010/main" val="2347082301"/>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51" r:id="rId3"/>
    <p:sldLayoutId id="2147483650" r:id="rId4"/>
    <p:sldLayoutId id="2147483661" r:id="rId5"/>
    <p:sldLayoutId id="2147483662" r:id="rId6"/>
    <p:sldLayoutId id="2147483663" r:id="rId7"/>
    <p:sldLayoutId id="2147483654" r:id="rId8"/>
    <p:sldLayoutId id="2147483664" r:id="rId9"/>
    <p:sldLayoutId id="2147483665" r:id="rId10"/>
    <p:sldLayoutId id="2147483666" r:id="rId11"/>
    <p:sldLayoutId id="2147483667" r:id="rId12"/>
    <p:sldLayoutId id="2147483668" r:id="rId13"/>
    <p:sldLayoutId id="2147483669" r:id="rId14"/>
    <p:sldLayoutId id="2147483670" r:id="rId15"/>
    <p:sldLayoutId id="2147483671" r:id="rId16"/>
    <p:sldLayoutId id="2147483672" r:id="rId17"/>
    <p:sldLayoutId id="2147483673" r:id="rId18"/>
    <p:sldLayoutId id="2147483674" r:id="rId19"/>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325" userDrawn="1">
          <p15:clr>
            <a:srgbClr val="F26B43"/>
          </p15:clr>
        </p15:guide>
        <p15:guide id="4" pos="7349"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CC4D7FA-B85E-4477-8C62-94955B340F1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noProof="0"/>
              <a:t>Click to edit Master title style</a:t>
            </a:r>
          </a:p>
        </p:txBody>
      </p:sp>
      <p:sp>
        <p:nvSpPr>
          <p:cNvPr id="3" name="Text Placeholder 2">
            <a:extLst>
              <a:ext uri="{FF2B5EF4-FFF2-40B4-BE49-F238E27FC236}">
                <a16:creationId xmlns:a16="http://schemas.microsoft.com/office/drawing/2014/main" id="{1F1226BB-3E56-4E7F-8172-7EC03C9F0BC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a:extLst>
              <a:ext uri="{FF2B5EF4-FFF2-40B4-BE49-F238E27FC236}">
                <a16:creationId xmlns:a16="http://schemas.microsoft.com/office/drawing/2014/main" id="{D95D08EF-72FB-4F19-9916-65815A9CA99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51F27F-98F9-A147-8986-34441C7B752D}" type="datetime1">
              <a:rPr lang="en-US" noProof="0" smtClean="0"/>
              <a:t>5/31/22</a:t>
            </a:fld>
            <a:endParaRPr lang="en-US" noProof="0" dirty="0"/>
          </a:p>
        </p:txBody>
      </p:sp>
      <p:sp>
        <p:nvSpPr>
          <p:cNvPr id="5" name="Footer Placeholder 4">
            <a:extLst>
              <a:ext uri="{FF2B5EF4-FFF2-40B4-BE49-F238E27FC236}">
                <a16:creationId xmlns:a16="http://schemas.microsoft.com/office/drawing/2014/main" id="{1365084D-BC85-4A55-BD80-93876AD1010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noProof="0" dirty="0"/>
          </a:p>
        </p:txBody>
      </p:sp>
      <p:sp>
        <p:nvSpPr>
          <p:cNvPr id="6" name="Slide Number Placeholder 5">
            <a:extLst>
              <a:ext uri="{FF2B5EF4-FFF2-40B4-BE49-F238E27FC236}">
                <a16:creationId xmlns:a16="http://schemas.microsoft.com/office/drawing/2014/main" id="{45FDEF23-A140-4DD6-A0D0-A86BD4DF340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EC71654-96A5-4280-94F3-931C61A9F92C}" type="slidenum">
              <a:rPr lang="en-US" noProof="0" smtClean="0"/>
              <a:t>‹#›</a:t>
            </a:fld>
            <a:endParaRPr lang="en-US" noProof="0" dirty="0"/>
          </a:p>
        </p:txBody>
      </p:sp>
    </p:spTree>
    <p:extLst>
      <p:ext uri="{BB962C8B-B14F-4D97-AF65-F5344CB8AC3E}">
        <p14:creationId xmlns:p14="http://schemas.microsoft.com/office/powerpoint/2010/main" val="748316759"/>
      </p:ext>
    </p:extLst>
  </p:cSld>
  <p:clrMap bg1="lt1" tx1="dk1" bg2="lt2" tx2="dk2" accent1="accent1" accent2="accent2" accent3="accent3" accent4="accent4" accent5="accent5" accent6="accent6" hlink="hlink" folHlink="fol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 id="2147483687" r:id="rId12"/>
    <p:sldLayoutId id="2147483688" r:id="rId13"/>
    <p:sldLayoutId id="2147483689" r:id="rId14"/>
    <p:sldLayoutId id="2147483690" r:id="rId15"/>
    <p:sldLayoutId id="2147483691" r:id="rId16"/>
    <p:sldLayoutId id="2147483692" r:id="rId17"/>
    <p:sldLayoutId id="2147483693" r:id="rId18"/>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pos="325">
          <p15:clr>
            <a:srgbClr val="F26B43"/>
          </p15:clr>
        </p15:guide>
        <p15:guide id="4" pos="7349">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9.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5.xml"/><Relationship Id="rId1" Type="http://schemas.openxmlformats.org/officeDocument/2006/relationships/slideLayout" Target="../slideLayouts/slideLayout24.xml"/></Relationships>
</file>

<file path=ppt/slides/_rels/slide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AB08B8-3DB3-4637-AE23-B8DB96D9FCEC}"/>
              </a:ext>
            </a:extLst>
          </p:cNvPr>
          <p:cNvSpPr>
            <a:spLocks noGrp="1"/>
          </p:cNvSpPr>
          <p:nvPr>
            <p:ph type="ctrTitle"/>
          </p:nvPr>
        </p:nvSpPr>
        <p:spPr>
          <a:xfrm>
            <a:off x="6343650" y="2173288"/>
            <a:ext cx="5486400" cy="2090808"/>
          </a:xfrm>
        </p:spPr>
        <p:txBody>
          <a:bodyPr/>
          <a:lstStyle/>
          <a:p>
            <a:pPr algn="ctr">
              <a:tabLst>
                <a:tab pos="347663" algn="l"/>
              </a:tabLst>
            </a:pPr>
            <a:r>
              <a:rPr lang="en-US" dirty="0"/>
              <a:t>AIRLINE CASE Analysis</a:t>
            </a:r>
          </a:p>
        </p:txBody>
      </p:sp>
      <p:sp>
        <p:nvSpPr>
          <p:cNvPr id="3" name="Subtitle 2">
            <a:extLst>
              <a:ext uri="{FF2B5EF4-FFF2-40B4-BE49-F238E27FC236}">
                <a16:creationId xmlns:a16="http://schemas.microsoft.com/office/drawing/2014/main" id="{2198AA37-E298-4CD8-9F0F-2123ACFD9653}"/>
              </a:ext>
            </a:extLst>
          </p:cNvPr>
          <p:cNvSpPr>
            <a:spLocks noGrp="1"/>
          </p:cNvSpPr>
          <p:nvPr>
            <p:ph type="subTitle" idx="1"/>
          </p:nvPr>
        </p:nvSpPr>
        <p:spPr>
          <a:xfrm>
            <a:off x="6477000" y="4279971"/>
            <a:ext cx="5010150" cy="503167"/>
          </a:xfrm>
        </p:spPr>
        <p:txBody>
          <a:bodyPr/>
          <a:lstStyle/>
          <a:p>
            <a:r>
              <a:rPr lang="en-US" sz="2400" dirty="0"/>
              <a:t>AShi Malik</a:t>
            </a:r>
          </a:p>
        </p:txBody>
      </p:sp>
      <p:pic>
        <p:nvPicPr>
          <p:cNvPr id="7" name="Picture Placeholder 6" descr="A picture containing building, outdoor&#10;&#10;Description automatically generated">
            <a:extLst>
              <a:ext uri="{FF2B5EF4-FFF2-40B4-BE49-F238E27FC236}">
                <a16:creationId xmlns:a16="http://schemas.microsoft.com/office/drawing/2014/main" id="{EDE5D08B-0A55-F7C2-5C35-C33167572BEE}"/>
              </a:ext>
            </a:extLst>
          </p:cNvPr>
          <p:cNvPicPr>
            <a:picLocks noGrp="1" noChangeAspect="1"/>
          </p:cNvPicPr>
          <p:nvPr>
            <p:ph type="pic" sz="quarter" idx="10"/>
          </p:nvPr>
        </p:nvPicPr>
        <p:blipFill>
          <a:blip r:embed="rId3"/>
          <a:srcRect t="12500" b="12500"/>
          <a:stretch>
            <a:fillRect/>
          </a:stretch>
        </p:blipFill>
        <p:spPr/>
      </p:pic>
    </p:spTree>
    <p:extLst>
      <p:ext uri="{BB962C8B-B14F-4D97-AF65-F5344CB8AC3E}">
        <p14:creationId xmlns:p14="http://schemas.microsoft.com/office/powerpoint/2010/main" val="31671720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269782" y="685800"/>
            <a:ext cx="11695147" cy="772241"/>
          </a:xfrm>
        </p:spPr>
        <p:txBody>
          <a:bodyPr>
            <a:noAutofit/>
          </a:bodyPr>
          <a:lstStyle/>
          <a:p>
            <a:pPr lvl="0">
              <a:lnSpc>
                <a:spcPct val="100000"/>
              </a:lnSpc>
              <a:spcBef>
                <a:spcPts val="0"/>
              </a:spcBef>
              <a:defRPr/>
            </a:pPr>
            <a:r>
              <a:rPr lang="en-US" sz="2600" b="1" dirty="0">
                <a:solidFill>
                  <a:srgbClr val="30353F"/>
                </a:solidFill>
                <a:ea typeface="Cambria" panose="02040503050406030204" pitchFamily="18" charset="0"/>
              </a:rPr>
              <a:t>An airline firm wants to identify which round trips would be the best investment options  within domestic airline market in United States</a:t>
            </a:r>
            <a:br>
              <a:rPr lang="en-US" sz="2600" b="1" dirty="0">
                <a:solidFill>
                  <a:srgbClr val="30353F"/>
                </a:solidFill>
                <a:ea typeface="Cambria" panose="02040503050406030204" pitchFamily="18" charset="0"/>
              </a:rPr>
            </a:br>
            <a:br>
              <a:rPr lang="en-US" sz="2400" b="1" dirty="0">
                <a:solidFill>
                  <a:srgbClr val="30353F"/>
                </a:solidFill>
                <a:latin typeface="Cambria" panose="02040503050406030204" pitchFamily="18" charset="0"/>
                <a:ea typeface="Cambria" panose="02040503050406030204" pitchFamily="18" charset="0"/>
              </a:rPr>
            </a:br>
            <a:endParaRPr lang="en-US" sz="2400" dirty="0">
              <a:solidFill>
                <a:srgbClr val="C00000"/>
              </a:solidFill>
              <a:sym typeface="Arial" panose="020B0604020202020204" pitchFamily="34" charset="0"/>
            </a:endParaRPr>
          </a:p>
        </p:txBody>
      </p:sp>
      <p:sp>
        <p:nvSpPr>
          <p:cNvPr id="3" name="Text Placeholder 2"/>
          <p:cNvSpPr>
            <a:spLocks noGrp="1"/>
          </p:cNvSpPr>
          <p:nvPr>
            <p:ph type="body" sz="quarter" idx="10"/>
          </p:nvPr>
        </p:nvSpPr>
        <p:spPr>
          <a:xfrm>
            <a:off x="271312" y="2234494"/>
            <a:ext cx="3535680" cy="3124200"/>
          </a:xfrm>
        </p:spPr>
        <p:txBody>
          <a:bodyPr/>
          <a:lstStyle/>
          <a:p>
            <a:pPr marL="0" indent="0">
              <a:buNone/>
            </a:pPr>
            <a:endParaRPr lang="en-US" dirty="0"/>
          </a:p>
          <a:p>
            <a:r>
              <a:rPr lang="en-US" dirty="0">
                <a:latin typeface="+mn-lt"/>
              </a:rPr>
              <a:t>Airline firm is looking to enter the domestic market within United States</a:t>
            </a:r>
          </a:p>
          <a:p>
            <a:pPr marL="0" indent="0">
              <a:buNone/>
            </a:pPr>
            <a:endParaRPr lang="en-US" dirty="0">
              <a:latin typeface="+mn-lt"/>
            </a:endParaRPr>
          </a:p>
          <a:p>
            <a:r>
              <a:rPr lang="en-US" dirty="0">
                <a:solidFill>
                  <a:prstClr val="black"/>
                </a:solidFill>
                <a:latin typeface="+mn-lt"/>
              </a:rPr>
              <a:t>The company has already decided to begin with 5 round trips between medium and large sized US airports.</a:t>
            </a:r>
          </a:p>
          <a:p>
            <a:pPr marL="0" indent="0">
              <a:buNone/>
            </a:pPr>
            <a:endParaRPr lang="en-US" dirty="0">
              <a:solidFill>
                <a:prstClr val="black"/>
              </a:solidFill>
              <a:latin typeface="+mn-lt"/>
            </a:endParaRPr>
          </a:p>
          <a:p>
            <a:r>
              <a:rPr lang="en-US" dirty="0">
                <a:solidFill>
                  <a:prstClr val="black"/>
                </a:solidFill>
                <a:latin typeface="+mn-lt"/>
              </a:rPr>
              <a:t>The client now wants to identify the prime round trips to invest into, in the US domestic market while keeping the brand motto “On time for you” in mind.</a:t>
            </a:r>
            <a:endParaRPr lang="en-US" dirty="0">
              <a:latin typeface="+mn-lt"/>
            </a:endParaRPr>
          </a:p>
        </p:txBody>
      </p:sp>
      <p:sp>
        <p:nvSpPr>
          <p:cNvPr id="4" name="Text Placeholder 3"/>
          <p:cNvSpPr>
            <a:spLocks noGrp="1"/>
          </p:cNvSpPr>
          <p:nvPr>
            <p:ph type="body" sz="quarter" idx="12"/>
          </p:nvPr>
        </p:nvSpPr>
        <p:spPr>
          <a:xfrm>
            <a:off x="8429249" y="2234494"/>
            <a:ext cx="3535680" cy="2933700"/>
          </a:xfrm>
        </p:spPr>
        <p:txBody>
          <a:bodyPr/>
          <a:lstStyle/>
          <a:p>
            <a:endParaRPr lang="en-US" dirty="0"/>
          </a:p>
          <a:p>
            <a:r>
              <a:rPr lang="en-US" dirty="0">
                <a:latin typeface="+mn-lt"/>
              </a:rPr>
              <a:t>Clients' business growth is maximized by selecting 5 top-of-the-line  round-trip routes for investing</a:t>
            </a:r>
          </a:p>
          <a:p>
            <a:pPr marL="0" indent="0">
              <a:buNone/>
            </a:pPr>
            <a:endParaRPr lang="en-US" dirty="0">
              <a:latin typeface="+mn-lt"/>
            </a:endParaRPr>
          </a:p>
          <a:p>
            <a:r>
              <a:rPr lang="en-US" dirty="0">
                <a:latin typeface="+mn-lt"/>
              </a:rPr>
              <a:t>They have been able to implement the recommendations and have invested in the top-drawer suggested Round Trip Routes</a:t>
            </a:r>
          </a:p>
          <a:p>
            <a:endParaRPr lang="en-US" dirty="0">
              <a:latin typeface="+mn-lt"/>
            </a:endParaRPr>
          </a:p>
          <a:p>
            <a:r>
              <a:rPr lang="en-US" dirty="0">
                <a:latin typeface="+mn-lt"/>
              </a:rPr>
              <a:t>The client has a list of the leading Round-Trip Routes to invest in for their purpose along with an understanding of indicators to identify the finest routes to invest in</a:t>
            </a:r>
          </a:p>
          <a:p>
            <a:endParaRPr lang="en-US" dirty="0"/>
          </a:p>
        </p:txBody>
      </p:sp>
      <p:sp>
        <p:nvSpPr>
          <p:cNvPr id="6" name="Text Placeholder 5"/>
          <p:cNvSpPr>
            <a:spLocks noGrp="1"/>
          </p:cNvSpPr>
          <p:nvPr>
            <p:ph type="body" sz="quarter" idx="14"/>
          </p:nvPr>
        </p:nvSpPr>
        <p:spPr>
          <a:xfrm>
            <a:off x="4305819" y="3263900"/>
            <a:ext cx="3623074" cy="1447800"/>
          </a:xfrm>
        </p:spPr>
        <p:txBody>
          <a:bodyPr/>
          <a:lstStyle/>
          <a:p>
            <a:r>
              <a:rPr lang="en-US" dirty="0">
                <a:latin typeface="+mn-lt"/>
              </a:rPr>
              <a:t>How to define indicators to identify top 5 round-trip routes which would be the best investment?</a:t>
            </a:r>
          </a:p>
          <a:p>
            <a:endParaRPr lang="en-US" dirty="0"/>
          </a:p>
          <a:p>
            <a:endParaRPr lang="en-US" dirty="0"/>
          </a:p>
        </p:txBody>
      </p:sp>
      <p:sp>
        <p:nvSpPr>
          <p:cNvPr id="14" name="Slide Number Placeholder 3">
            <a:extLst>
              <a:ext uri="{FF2B5EF4-FFF2-40B4-BE49-F238E27FC236}">
                <a16:creationId xmlns:a16="http://schemas.microsoft.com/office/drawing/2014/main" id="{31C14B19-73B1-4DEC-BFAE-B6E38A23B973}"/>
              </a:ext>
            </a:extLst>
          </p:cNvPr>
          <p:cNvSpPr txBox="1">
            <a:spLocks/>
          </p:cNvSpPr>
          <p:nvPr/>
        </p:nvSpPr>
        <p:spPr>
          <a:xfrm>
            <a:off x="11363696" y="6429375"/>
            <a:ext cx="275854" cy="213731"/>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Cambria" panose="02040503050406030204" pitchFamily="18" charset="0"/>
                <a:ea typeface="Cambria" panose="02040503050406030204" pitchFamily="18" charset="0"/>
                <a:cs typeface="+mn-cs"/>
              </a:defRPr>
            </a:lvl1pPr>
            <a:lvl2pPr marL="685800" indent="-228600" algn="l" defTabSz="914400" rtl="0" eaLnBrk="1" latinLnBrk="0" hangingPunct="1">
              <a:lnSpc>
                <a:spcPct val="100000"/>
              </a:lnSpc>
              <a:spcBef>
                <a:spcPts val="300"/>
              </a:spcBef>
              <a:buFont typeface="Arial" panose="020B0604020202020204" pitchFamily="34" charset="0"/>
              <a:buChar char="•"/>
              <a:defRPr sz="1200" kern="1200">
                <a:solidFill>
                  <a:schemeClr val="tx1"/>
                </a:solidFill>
                <a:latin typeface="Cambria" panose="02040503050406030204" pitchFamily="18" charset="0"/>
                <a:ea typeface="Cambria" panose="02040503050406030204" pitchFamily="18"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fld id="{9EC71654-96A5-4280-94F3-931C61A9F92C}" type="slidenum">
              <a:rPr lang="en-US" smtClean="0"/>
              <a:pPr/>
              <a:t>2</a:t>
            </a:fld>
            <a:endParaRPr lang="en-US" dirty="0"/>
          </a:p>
        </p:txBody>
      </p:sp>
    </p:spTree>
    <p:extLst>
      <p:ext uri="{BB962C8B-B14F-4D97-AF65-F5344CB8AC3E}">
        <p14:creationId xmlns:p14="http://schemas.microsoft.com/office/powerpoint/2010/main" val="11416444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50832-0B36-43C5-98EC-4CD165D78718}"/>
              </a:ext>
            </a:extLst>
          </p:cNvPr>
          <p:cNvSpPr>
            <a:spLocks noGrp="1"/>
          </p:cNvSpPr>
          <p:nvPr>
            <p:ph type="title"/>
          </p:nvPr>
        </p:nvSpPr>
        <p:spPr/>
        <p:txBody>
          <a:bodyPr/>
          <a:lstStyle/>
          <a:p>
            <a:r>
              <a:rPr lang="en-US" dirty="0"/>
              <a:t>Assumptions</a:t>
            </a:r>
            <a:br>
              <a:rPr lang="en-US" dirty="0"/>
            </a:br>
            <a:endParaRPr lang="en-US" dirty="0"/>
          </a:p>
        </p:txBody>
      </p:sp>
      <p:sp>
        <p:nvSpPr>
          <p:cNvPr id="3" name="Content Placeholder 2">
            <a:extLst>
              <a:ext uri="{FF2B5EF4-FFF2-40B4-BE49-F238E27FC236}">
                <a16:creationId xmlns:a16="http://schemas.microsoft.com/office/drawing/2014/main" id="{552A9C73-06ED-419B-81B5-491CBFC22330}"/>
              </a:ext>
            </a:extLst>
          </p:cNvPr>
          <p:cNvSpPr>
            <a:spLocks noGrp="1"/>
          </p:cNvSpPr>
          <p:nvPr>
            <p:ph idx="1"/>
          </p:nvPr>
        </p:nvSpPr>
        <p:spPr>
          <a:xfrm>
            <a:off x="538960" y="1825625"/>
            <a:ext cx="5204615" cy="4356100"/>
          </a:xfrm>
        </p:spPr>
        <p:txBody>
          <a:bodyPr/>
          <a:lstStyle/>
          <a:p>
            <a:pPr marL="285750" indent="-285750" algn="just"/>
            <a:r>
              <a:rPr lang="en-US" sz="1600" dirty="0">
                <a:ea typeface="Cambria" panose="02040503050406030204" pitchFamily="18" charset="0"/>
              </a:rPr>
              <a:t>Only round-trips per quarter are considered for analyzing the top 5 prime routes in terms of investment. </a:t>
            </a:r>
          </a:p>
          <a:p>
            <a:pPr marL="285750" indent="-285750" algn="just"/>
            <a:r>
              <a:rPr lang="en-US" sz="1600" dirty="0">
                <a:ea typeface="Cambria" panose="02040503050406030204" pitchFamily="18" charset="0"/>
              </a:rPr>
              <a:t>All the carriers are given equal importance</a:t>
            </a:r>
          </a:p>
          <a:p>
            <a:pPr marL="285750" indent="-285750" algn="just"/>
            <a:r>
              <a:rPr lang="en-US" sz="1600" dirty="0">
                <a:ea typeface="Cambria" panose="02040503050406030204" pitchFamily="18" charset="0"/>
              </a:rPr>
              <a:t>Each plane can accommodate up to 200 passengers with respective occupancy rate has been considered for the analysis</a:t>
            </a:r>
          </a:p>
          <a:p>
            <a:pPr marL="285750" indent="-285750" algn="just"/>
            <a:r>
              <a:rPr lang="en-US" sz="1600" dirty="0">
                <a:ea typeface="Cambria" panose="02040503050406030204" pitchFamily="18" charset="0"/>
              </a:rPr>
              <a:t>The time value of money discount rate is 0% (i.e. $1 today is worth the same 100 years from now)</a:t>
            </a:r>
          </a:p>
          <a:p>
            <a:pPr marL="285750" indent="-285750" algn="just"/>
            <a:r>
              <a:rPr lang="en-US" sz="1600" dirty="0">
                <a:ea typeface="Cambria" panose="02040503050406030204" pitchFamily="18" charset="0"/>
              </a:rPr>
              <a:t>Flights that have monopoly in a specific route is ignored from being considered as a prospective candidate in the best routes for instance Hawaiian Airlines</a:t>
            </a:r>
          </a:p>
          <a:p>
            <a:pPr marL="285750" indent="-285750" algn="just"/>
            <a:r>
              <a:rPr lang="en-US" sz="1600" dirty="0"/>
              <a:t>Punctuality is an important decision variable to consider while evaluating the top round trip routes.</a:t>
            </a:r>
          </a:p>
          <a:p>
            <a:pPr marL="285750" indent="-285750" algn="just"/>
            <a:r>
              <a:rPr lang="en-US" sz="1600" dirty="0"/>
              <a:t>The upfront cost for each airplane is $90 million</a:t>
            </a:r>
          </a:p>
          <a:p>
            <a:pPr marL="285750" indent="-285750" algn="just"/>
            <a:r>
              <a:rPr lang="en-US" sz="1600" dirty="0"/>
              <a:t>Cancelled flights are excluded from the analysis</a:t>
            </a:r>
          </a:p>
        </p:txBody>
      </p:sp>
      <p:sp>
        <p:nvSpPr>
          <p:cNvPr id="4" name="Slide Number Placeholder 3">
            <a:extLst>
              <a:ext uri="{FF2B5EF4-FFF2-40B4-BE49-F238E27FC236}">
                <a16:creationId xmlns:a16="http://schemas.microsoft.com/office/drawing/2014/main" id="{3B5C6BAC-F3F8-4AA0-B332-02F663571328}"/>
              </a:ext>
            </a:extLst>
          </p:cNvPr>
          <p:cNvSpPr>
            <a:spLocks noGrp="1"/>
          </p:cNvSpPr>
          <p:nvPr>
            <p:ph type="sldNum" sz="quarter" idx="12"/>
          </p:nvPr>
        </p:nvSpPr>
        <p:spPr>
          <a:xfrm>
            <a:off x="11363696" y="6429375"/>
            <a:ext cx="275854" cy="213731"/>
          </a:xfrm>
        </p:spPr>
        <p:txBody>
          <a:bodyPr/>
          <a:lstStyle/>
          <a:p>
            <a:fld id="{9EC71654-96A5-4280-94F3-931C61A9F92C}" type="slidenum">
              <a:rPr lang="en-US" smtClean="0"/>
              <a:pPr/>
              <a:t>3</a:t>
            </a:fld>
            <a:endParaRPr lang="en-US" dirty="0"/>
          </a:p>
        </p:txBody>
      </p:sp>
      <p:pic>
        <p:nvPicPr>
          <p:cNvPr id="11" name="Picture Placeholder 10" descr="A plane flying over a city&#10;&#10;Description automatically generated">
            <a:extLst>
              <a:ext uri="{FF2B5EF4-FFF2-40B4-BE49-F238E27FC236}">
                <a16:creationId xmlns:a16="http://schemas.microsoft.com/office/drawing/2014/main" id="{9091B95B-B6AB-ABEB-C4CC-BF4A737096D6}"/>
              </a:ext>
            </a:extLst>
          </p:cNvPr>
          <p:cNvPicPr>
            <a:picLocks noGrp="1" noChangeAspect="1"/>
          </p:cNvPicPr>
          <p:nvPr>
            <p:ph type="pic" sz="quarter" idx="13"/>
          </p:nvPr>
        </p:nvPicPr>
        <p:blipFill>
          <a:blip r:embed="rId3"/>
          <a:srcRect t="13333" b="13333"/>
          <a:stretch>
            <a:fillRect/>
          </a:stretch>
        </p:blipFill>
        <p:spPr/>
      </p:pic>
    </p:spTree>
    <p:extLst>
      <p:ext uri="{BB962C8B-B14F-4D97-AF65-F5344CB8AC3E}">
        <p14:creationId xmlns:p14="http://schemas.microsoft.com/office/powerpoint/2010/main" val="4335613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BFCA16-8D78-4A87-9023-708458E3A4F3}"/>
              </a:ext>
            </a:extLst>
          </p:cNvPr>
          <p:cNvSpPr>
            <a:spLocks noGrp="1"/>
          </p:cNvSpPr>
          <p:nvPr>
            <p:ph type="title"/>
          </p:nvPr>
        </p:nvSpPr>
        <p:spPr>
          <a:xfrm>
            <a:off x="515938" y="208521"/>
            <a:ext cx="11150600" cy="920336"/>
          </a:xfrm>
        </p:spPr>
        <p:txBody>
          <a:bodyPr/>
          <a:lstStyle/>
          <a:p>
            <a:r>
              <a:rPr lang="en-US" dirty="0"/>
              <a:t>APPROACH</a:t>
            </a:r>
          </a:p>
        </p:txBody>
      </p:sp>
      <p:sp>
        <p:nvSpPr>
          <p:cNvPr id="9" name="Content Placeholder 8">
            <a:extLst>
              <a:ext uri="{FF2B5EF4-FFF2-40B4-BE49-F238E27FC236}">
                <a16:creationId xmlns:a16="http://schemas.microsoft.com/office/drawing/2014/main" id="{D66C6D21-6780-4D8A-9B6F-582E0BD2DC2E}"/>
              </a:ext>
            </a:extLst>
          </p:cNvPr>
          <p:cNvSpPr>
            <a:spLocks noGrp="1"/>
          </p:cNvSpPr>
          <p:nvPr>
            <p:ph idx="17"/>
          </p:nvPr>
        </p:nvSpPr>
        <p:spPr/>
        <p:txBody>
          <a:bodyPr/>
          <a:lstStyle/>
          <a:p>
            <a:r>
              <a:rPr lang="en-US" dirty="0"/>
              <a:t>DATA Cleaning &amp; munging</a:t>
            </a:r>
          </a:p>
        </p:txBody>
      </p:sp>
      <p:sp>
        <p:nvSpPr>
          <p:cNvPr id="8" name="Content Placeholder 7">
            <a:extLst>
              <a:ext uri="{FF2B5EF4-FFF2-40B4-BE49-F238E27FC236}">
                <a16:creationId xmlns:a16="http://schemas.microsoft.com/office/drawing/2014/main" id="{5935AC4D-C17D-4827-B693-43A34920A5FD}"/>
              </a:ext>
            </a:extLst>
          </p:cNvPr>
          <p:cNvSpPr>
            <a:spLocks noGrp="1"/>
          </p:cNvSpPr>
          <p:nvPr>
            <p:ph idx="1"/>
          </p:nvPr>
        </p:nvSpPr>
        <p:spPr/>
        <p:txBody>
          <a:bodyPr/>
          <a:lstStyle/>
          <a:p>
            <a:pPr marL="285750" indent="-285750" algn="just">
              <a:buFont typeface="Arial" panose="020B0604020202020204" pitchFamily="34" charset="0"/>
              <a:buChar char="•"/>
            </a:pPr>
            <a:r>
              <a:rPr lang="en-US" dirty="0"/>
              <a:t>Understanding the data and selecting required data</a:t>
            </a:r>
          </a:p>
          <a:p>
            <a:pPr marL="285750" indent="-285750" algn="just">
              <a:buFont typeface="Arial" panose="020B0604020202020204" pitchFamily="34" charset="0"/>
              <a:buChar char="•"/>
            </a:pPr>
            <a:r>
              <a:rPr lang="en-US" dirty="0"/>
              <a:t>Missing value and outlier detection along with format correction</a:t>
            </a:r>
          </a:p>
          <a:p>
            <a:pPr marL="285750" indent="-285750" algn="just">
              <a:buFont typeface="Arial" panose="020B0604020202020204" pitchFamily="34" charset="0"/>
              <a:buChar char="•"/>
            </a:pPr>
            <a:r>
              <a:rPr lang="en-US" dirty="0"/>
              <a:t>Merging the datasets</a:t>
            </a:r>
          </a:p>
          <a:p>
            <a:pPr marL="285750" indent="-285750" algn="just">
              <a:buFont typeface="Arial" panose="020B0604020202020204" pitchFamily="34" charset="0"/>
              <a:buChar char="•"/>
            </a:pPr>
            <a:r>
              <a:rPr lang="en-US" dirty="0"/>
              <a:t>Creating reproducible functions</a:t>
            </a:r>
          </a:p>
          <a:p>
            <a:endParaRPr lang="en-US" dirty="0"/>
          </a:p>
        </p:txBody>
      </p:sp>
      <p:sp>
        <p:nvSpPr>
          <p:cNvPr id="13" name="Content Placeholder 12">
            <a:extLst>
              <a:ext uri="{FF2B5EF4-FFF2-40B4-BE49-F238E27FC236}">
                <a16:creationId xmlns:a16="http://schemas.microsoft.com/office/drawing/2014/main" id="{FB9E2175-1C3C-4B3E-A872-A1B7E6D64D52}"/>
              </a:ext>
            </a:extLst>
          </p:cNvPr>
          <p:cNvSpPr>
            <a:spLocks noGrp="1"/>
          </p:cNvSpPr>
          <p:nvPr>
            <p:ph idx="21"/>
          </p:nvPr>
        </p:nvSpPr>
        <p:spPr>
          <a:xfrm>
            <a:off x="6216589" y="3497228"/>
            <a:ext cx="2588705" cy="495389"/>
          </a:xfrm>
        </p:spPr>
        <p:txBody>
          <a:bodyPr/>
          <a:lstStyle/>
          <a:p>
            <a:r>
              <a:rPr lang="en-US" dirty="0"/>
              <a:t>ANALYSIS</a:t>
            </a:r>
          </a:p>
        </p:txBody>
      </p:sp>
      <p:sp>
        <p:nvSpPr>
          <p:cNvPr id="12" name="Content Placeholder 11">
            <a:extLst>
              <a:ext uri="{FF2B5EF4-FFF2-40B4-BE49-F238E27FC236}">
                <a16:creationId xmlns:a16="http://schemas.microsoft.com/office/drawing/2014/main" id="{780C3E07-3509-4911-AFF9-20EA8F12D0A4}"/>
              </a:ext>
            </a:extLst>
          </p:cNvPr>
          <p:cNvSpPr>
            <a:spLocks noGrp="1"/>
          </p:cNvSpPr>
          <p:nvPr>
            <p:ph idx="20"/>
          </p:nvPr>
        </p:nvSpPr>
        <p:spPr>
          <a:xfrm>
            <a:off x="6216589" y="3887728"/>
            <a:ext cx="2846722" cy="1749005"/>
          </a:xfrm>
        </p:spPr>
        <p:txBody>
          <a:bodyPr/>
          <a:lstStyle/>
          <a:p>
            <a:pPr marL="285750" indent="-285750" algn="just">
              <a:buFont typeface="Arial" panose="020B0604020202020204" pitchFamily="34" charset="0"/>
              <a:buChar char="•"/>
            </a:pPr>
            <a:r>
              <a:rPr lang="en-US" dirty="0"/>
              <a:t>Carrying out breakeven analysis</a:t>
            </a:r>
          </a:p>
          <a:p>
            <a:pPr marL="285750" indent="-285750" algn="just">
              <a:buFont typeface="Arial" panose="020B0604020202020204" pitchFamily="34" charset="0"/>
              <a:buChar char="•"/>
            </a:pPr>
            <a:r>
              <a:rPr lang="en-US" dirty="0"/>
              <a:t>Finding top 10 busiest round-trip routes per quarter and top 10 profitable round trips  in terms of profit, number of round-trip flights and the number of quarters to breakeven</a:t>
            </a:r>
          </a:p>
          <a:p>
            <a:pPr marL="285750" indent="-285750" algn="just">
              <a:buFont typeface="Arial" panose="020B0604020202020204" pitchFamily="34" charset="0"/>
              <a:buChar char="•"/>
            </a:pPr>
            <a:r>
              <a:rPr lang="en-US" dirty="0"/>
              <a:t>Finding the 5 best round-trip routes to invest in  based on the above factors </a:t>
            </a:r>
          </a:p>
          <a:p>
            <a:endParaRPr lang="en-US" dirty="0"/>
          </a:p>
        </p:txBody>
      </p:sp>
      <p:sp>
        <p:nvSpPr>
          <p:cNvPr id="3" name="Slide Number Placeholder 2">
            <a:extLst>
              <a:ext uri="{FF2B5EF4-FFF2-40B4-BE49-F238E27FC236}">
                <a16:creationId xmlns:a16="http://schemas.microsoft.com/office/drawing/2014/main" id="{C10F7B49-6C9D-4DBF-AD20-9D4CFAB1CBFD}"/>
              </a:ext>
            </a:extLst>
          </p:cNvPr>
          <p:cNvSpPr>
            <a:spLocks noGrp="1"/>
          </p:cNvSpPr>
          <p:nvPr>
            <p:ph type="sldNum" sz="quarter" idx="12"/>
          </p:nvPr>
        </p:nvSpPr>
        <p:spPr/>
        <p:txBody>
          <a:bodyPr/>
          <a:lstStyle/>
          <a:p>
            <a:fld id="{9EC71654-96A5-4280-94F3-931C61A9F92C}" type="slidenum">
              <a:rPr lang="en-US" smtClean="0"/>
              <a:pPr/>
              <a:t>4</a:t>
            </a:fld>
            <a:endParaRPr lang="en-US" dirty="0"/>
          </a:p>
        </p:txBody>
      </p:sp>
      <p:pic>
        <p:nvPicPr>
          <p:cNvPr id="25" name="Picture Placeholder 24" descr="A picture containing object, clock&#10;&#10;Description automatically generated">
            <a:extLst>
              <a:ext uri="{FF2B5EF4-FFF2-40B4-BE49-F238E27FC236}">
                <a16:creationId xmlns:a16="http://schemas.microsoft.com/office/drawing/2014/main" id="{AB9D5034-321F-49A3-ADD0-AB5DBE68D44E}"/>
              </a:ext>
            </a:extLst>
          </p:cNvPr>
          <p:cNvPicPr>
            <a:picLocks noGrp="1" noChangeAspect="1"/>
          </p:cNvPicPr>
          <p:nvPr>
            <p:ph type="pic" sz="quarter" idx="13"/>
          </p:nvPr>
        </p:nvPicPr>
        <p:blipFill>
          <a:blip r:embed="rId3"/>
          <a:srcRect/>
          <a:stretch>
            <a:fillRect/>
          </a:stretch>
        </p:blipFill>
        <p:spPr>
          <a:xfrm>
            <a:off x="1132214" y="1848535"/>
            <a:ext cx="801362" cy="789890"/>
          </a:xfrm>
        </p:spPr>
      </p:pic>
      <p:pic>
        <p:nvPicPr>
          <p:cNvPr id="28" name="Picture 27">
            <a:extLst>
              <a:ext uri="{FF2B5EF4-FFF2-40B4-BE49-F238E27FC236}">
                <a16:creationId xmlns:a16="http://schemas.microsoft.com/office/drawing/2014/main" id="{83C725E6-D53C-4DB2-995A-18FCEB7FC11C}"/>
              </a:ext>
            </a:extLst>
          </p:cNvPr>
          <p:cNvPicPr>
            <a:picLocks noChangeAspect="1"/>
          </p:cNvPicPr>
          <p:nvPr/>
        </p:nvPicPr>
        <p:blipFill>
          <a:blip r:embed="rId4"/>
          <a:stretch>
            <a:fillRect/>
          </a:stretch>
        </p:blipFill>
        <p:spPr>
          <a:xfrm>
            <a:off x="1626975" y="2463202"/>
            <a:ext cx="801361" cy="815670"/>
          </a:xfrm>
          <a:prstGeom prst="rect">
            <a:avLst/>
          </a:prstGeom>
        </p:spPr>
      </p:pic>
      <p:sp>
        <p:nvSpPr>
          <p:cNvPr id="29" name="Arrow: Right 28">
            <a:extLst>
              <a:ext uri="{FF2B5EF4-FFF2-40B4-BE49-F238E27FC236}">
                <a16:creationId xmlns:a16="http://schemas.microsoft.com/office/drawing/2014/main" id="{A4AF5F1E-3C6C-4BC8-B3F7-576D8D9074EA}"/>
              </a:ext>
            </a:extLst>
          </p:cNvPr>
          <p:cNvSpPr/>
          <p:nvPr/>
        </p:nvSpPr>
        <p:spPr>
          <a:xfrm rot="2101719">
            <a:off x="2452761" y="3482716"/>
            <a:ext cx="1673467" cy="416469"/>
          </a:xfrm>
          <a:prstGeom prst="rightArrow">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Arrow: Right 29">
            <a:extLst>
              <a:ext uri="{FF2B5EF4-FFF2-40B4-BE49-F238E27FC236}">
                <a16:creationId xmlns:a16="http://schemas.microsoft.com/office/drawing/2014/main" id="{003AB6B8-EF43-4100-A495-989268523E4C}"/>
              </a:ext>
            </a:extLst>
          </p:cNvPr>
          <p:cNvSpPr/>
          <p:nvPr/>
        </p:nvSpPr>
        <p:spPr>
          <a:xfrm rot="19109932">
            <a:off x="5241848" y="3449365"/>
            <a:ext cx="1673467" cy="416469"/>
          </a:xfrm>
          <a:prstGeom prst="rightArrow">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Arrow: Right 30">
            <a:extLst>
              <a:ext uri="{FF2B5EF4-FFF2-40B4-BE49-F238E27FC236}">
                <a16:creationId xmlns:a16="http://schemas.microsoft.com/office/drawing/2014/main" id="{03029EEA-7787-47F5-AB54-145B1575BD44}"/>
              </a:ext>
            </a:extLst>
          </p:cNvPr>
          <p:cNvSpPr/>
          <p:nvPr/>
        </p:nvSpPr>
        <p:spPr>
          <a:xfrm rot="1943438">
            <a:off x="8218591" y="3438391"/>
            <a:ext cx="1673467" cy="416469"/>
          </a:xfrm>
          <a:prstGeom prst="rightArrow">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Content Placeholder 8">
            <a:extLst>
              <a:ext uri="{FF2B5EF4-FFF2-40B4-BE49-F238E27FC236}">
                <a16:creationId xmlns:a16="http://schemas.microsoft.com/office/drawing/2014/main" id="{E115E51C-99EE-47D3-9455-A91387F43CA0}"/>
              </a:ext>
            </a:extLst>
          </p:cNvPr>
          <p:cNvSpPr txBox="1">
            <a:spLocks/>
          </p:cNvSpPr>
          <p:nvPr/>
        </p:nvSpPr>
        <p:spPr>
          <a:xfrm>
            <a:off x="3317726" y="1525931"/>
            <a:ext cx="2588705" cy="495389"/>
          </a:xfrm>
          <a:prstGeom prst="rect">
            <a:avLst/>
          </a:prstGeom>
        </p:spPr>
        <p:txBody>
          <a:bodyPr vert="horz" lIns="0" tIns="0" rIns="0" bIns="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1600" b="1" kern="1200" cap="all" baseline="0">
                <a:solidFill>
                  <a:srgbClr val="0D1D51"/>
                </a:solidFill>
                <a:latin typeface="+mj-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EXPLORATORY DATA ANALYSIS</a:t>
            </a:r>
          </a:p>
        </p:txBody>
      </p:sp>
      <p:sp>
        <p:nvSpPr>
          <p:cNvPr id="33" name="Content Placeholder 8">
            <a:extLst>
              <a:ext uri="{FF2B5EF4-FFF2-40B4-BE49-F238E27FC236}">
                <a16:creationId xmlns:a16="http://schemas.microsoft.com/office/drawing/2014/main" id="{987FE25E-7984-48D7-A68E-837A16C8A415}"/>
              </a:ext>
            </a:extLst>
          </p:cNvPr>
          <p:cNvSpPr txBox="1">
            <a:spLocks/>
          </p:cNvSpPr>
          <p:nvPr/>
        </p:nvSpPr>
        <p:spPr>
          <a:xfrm>
            <a:off x="9063311" y="1525931"/>
            <a:ext cx="2588705" cy="495389"/>
          </a:xfrm>
          <a:prstGeom prst="rect">
            <a:avLst/>
          </a:prstGeom>
        </p:spPr>
        <p:txBody>
          <a:bodyPr vert="horz" lIns="0" tIns="0" rIns="0" bIns="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1600" b="1" kern="1200" cap="all" baseline="0">
                <a:solidFill>
                  <a:srgbClr val="0D1D51"/>
                </a:solidFill>
                <a:latin typeface="+mj-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RECOMMENDATIONS</a:t>
            </a:r>
          </a:p>
        </p:txBody>
      </p:sp>
      <p:sp>
        <p:nvSpPr>
          <p:cNvPr id="34" name="Content Placeholder 7">
            <a:extLst>
              <a:ext uri="{FF2B5EF4-FFF2-40B4-BE49-F238E27FC236}">
                <a16:creationId xmlns:a16="http://schemas.microsoft.com/office/drawing/2014/main" id="{6973D041-C1DC-44EE-8147-450074C31097}"/>
              </a:ext>
            </a:extLst>
          </p:cNvPr>
          <p:cNvSpPr txBox="1">
            <a:spLocks/>
          </p:cNvSpPr>
          <p:nvPr/>
        </p:nvSpPr>
        <p:spPr>
          <a:xfrm>
            <a:off x="3323076" y="2038969"/>
            <a:ext cx="2675679" cy="1749005"/>
          </a:xfrm>
          <a:prstGeom prst="rect">
            <a:avLst/>
          </a:prstGeom>
        </p:spPr>
        <p:txBody>
          <a:bodyPr vert="horz" lIns="0" tIns="0" rIns="0" bIns="0" rtlCol="0">
            <a:noAutofit/>
          </a:bodyPr>
          <a:lstStyle>
            <a:lvl1pPr marL="0" indent="0" algn="ctr"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lgn="just">
              <a:buFont typeface="Arial" panose="020B0604020202020204" pitchFamily="34" charset="0"/>
              <a:buChar char="•"/>
            </a:pPr>
            <a:r>
              <a:rPr lang="en-US" dirty="0"/>
              <a:t>Slicing and dicing of data to understand the spread of routes across the medium and large sized airports in US</a:t>
            </a:r>
          </a:p>
          <a:p>
            <a:pPr marL="285750" indent="-285750" algn="just">
              <a:buFont typeface="Arial" panose="020B0604020202020204" pitchFamily="34" charset="0"/>
              <a:buChar char="•"/>
            </a:pPr>
            <a:r>
              <a:rPr lang="en-US" dirty="0"/>
              <a:t>Understanding distribution of revenue &amp; cost for different roundtrip routes</a:t>
            </a:r>
          </a:p>
        </p:txBody>
      </p:sp>
      <p:sp>
        <p:nvSpPr>
          <p:cNvPr id="35" name="Content Placeholder 7">
            <a:extLst>
              <a:ext uri="{FF2B5EF4-FFF2-40B4-BE49-F238E27FC236}">
                <a16:creationId xmlns:a16="http://schemas.microsoft.com/office/drawing/2014/main" id="{2161D4EF-6874-44C2-ADA5-B97AA772BDEA}"/>
              </a:ext>
            </a:extLst>
          </p:cNvPr>
          <p:cNvSpPr txBox="1">
            <a:spLocks/>
          </p:cNvSpPr>
          <p:nvPr/>
        </p:nvSpPr>
        <p:spPr>
          <a:xfrm>
            <a:off x="9069451" y="2021320"/>
            <a:ext cx="2588705" cy="1749005"/>
          </a:xfrm>
          <a:prstGeom prst="rect">
            <a:avLst/>
          </a:prstGeom>
        </p:spPr>
        <p:txBody>
          <a:bodyPr vert="horz" lIns="0" tIns="0" rIns="0" bIns="0" rtlCol="0">
            <a:noAutofit/>
          </a:bodyPr>
          <a:lstStyle>
            <a:lvl1pPr marL="0" indent="0" algn="ctr"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lgn="just">
              <a:buFont typeface="Arial" panose="020B0604020202020204" pitchFamily="34" charset="0"/>
              <a:buChar char="•"/>
            </a:pPr>
            <a:r>
              <a:rPr lang="en-US" dirty="0"/>
              <a:t>Recommending top 5  round-trip routes  based on the analysis</a:t>
            </a:r>
          </a:p>
          <a:p>
            <a:pPr marL="285750" indent="-285750" algn="just">
              <a:buFont typeface="Arial" panose="020B0604020202020204" pitchFamily="34" charset="0"/>
              <a:buChar char="•"/>
            </a:pPr>
            <a:r>
              <a:rPr lang="en-US" dirty="0"/>
              <a:t>Suggesting future steps to further aid and improve the analysis</a:t>
            </a:r>
          </a:p>
          <a:p>
            <a:endParaRPr lang="en-US" dirty="0"/>
          </a:p>
        </p:txBody>
      </p:sp>
      <p:pic>
        <p:nvPicPr>
          <p:cNvPr id="39" name="Picture Placeholder 38">
            <a:extLst>
              <a:ext uri="{FF2B5EF4-FFF2-40B4-BE49-F238E27FC236}">
                <a16:creationId xmlns:a16="http://schemas.microsoft.com/office/drawing/2014/main" id="{959D0763-064E-43FB-8B12-F2B77B85D616}"/>
              </a:ext>
            </a:extLst>
          </p:cNvPr>
          <p:cNvPicPr>
            <a:picLocks noGrp="1" noChangeAspect="1"/>
          </p:cNvPicPr>
          <p:nvPr>
            <p:ph type="pic" sz="quarter" idx="14"/>
          </p:nvPr>
        </p:nvPicPr>
        <p:blipFill>
          <a:blip r:embed="rId5"/>
          <a:srcRect/>
          <a:stretch>
            <a:fillRect/>
          </a:stretch>
        </p:blipFill>
        <p:spPr>
          <a:xfrm>
            <a:off x="3957037" y="4201210"/>
            <a:ext cx="1430337" cy="1430337"/>
          </a:xfrm>
        </p:spPr>
      </p:pic>
      <p:pic>
        <p:nvPicPr>
          <p:cNvPr id="43" name="Picture Placeholder 42" descr="A close up of a sign&#10;&#10;Description automatically generated">
            <a:extLst>
              <a:ext uri="{FF2B5EF4-FFF2-40B4-BE49-F238E27FC236}">
                <a16:creationId xmlns:a16="http://schemas.microsoft.com/office/drawing/2014/main" id="{9A1307B6-337F-48C7-89A6-62BCD3E70EF9}"/>
              </a:ext>
            </a:extLst>
          </p:cNvPr>
          <p:cNvPicPr>
            <a:picLocks noGrp="1" noChangeAspect="1"/>
          </p:cNvPicPr>
          <p:nvPr>
            <p:ph type="pic" sz="quarter" idx="15"/>
          </p:nvPr>
        </p:nvPicPr>
        <p:blipFill>
          <a:blip r:embed="rId6"/>
          <a:srcRect t="877" b="877"/>
          <a:stretch>
            <a:fillRect/>
          </a:stretch>
        </p:blipFill>
        <p:spPr/>
      </p:pic>
      <p:pic>
        <p:nvPicPr>
          <p:cNvPr id="47" name="Picture Placeholder 46" descr="A close up of a logo&#10;&#10;Description automatically generated">
            <a:extLst>
              <a:ext uri="{FF2B5EF4-FFF2-40B4-BE49-F238E27FC236}">
                <a16:creationId xmlns:a16="http://schemas.microsoft.com/office/drawing/2014/main" id="{EECD47A6-14F9-4B58-AF5D-37A9065F456F}"/>
              </a:ext>
            </a:extLst>
          </p:cNvPr>
          <p:cNvPicPr>
            <a:picLocks noGrp="1" noChangeAspect="1"/>
          </p:cNvPicPr>
          <p:nvPr>
            <p:ph type="pic" sz="quarter" idx="16"/>
          </p:nvPr>
        </p:nvPicPr>
        <p:blipFill>
          <a:blip r:embed="rId7"/>
          <a:srcRect t="806" b="806"/>
          <a:stretch>
            <a:fillRect/>
          </a:stretch>
        </p:blipFill>
        <p:spPr/>
      </p:pic>
    </p:spTree>
    <p:extLst>
      <p:ext uri="{BB962C8B-B14F-4D97-AF65-F5344CB8AC3E}">
        <p14:creationId xmlns:p14="http://schemas.microsoft.com/office/powerpoint/2010/main" val="4356344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3A9A18-93E0-4615-B7AA-B8C8FBB14464}"/>
              </a:ext>
            </a:extLst>
          </p:cNvPr>
          <p:cNvSpPr>
            <a:spLocks noGrp="1"/>
          </p:cNvSpPr>
          <p:nvPr>
            <p:ph type="title"/>
          </p:nvPr>
        </p:nvSpPr>
        <p:spPr/>
        <p:txBody>
          <a:bodyPr/>
          <a:lstStyle/>
          <a:p>
            <a:r>
              <a:rPr lang="en-US" dirty="0"/>
              <a:t>RECOMMENDATIONS</a:t>
            </a:r>
            <a:br>
              <a:rPr lang="en-US" dirty="0"/>
            </a:br>
            <a:endParaRPr lang="en-US" dirty="0"/>
          </a:p>
        </p:txBody>
      </p:sp>
      <p:sp>
        <p:nvSpPr>
          <p:cNvPr id="3" name="Content Placeholder 2">
            <a:extLst>
              <a:ext uri="{FF2B5EF4-FFF2-40B4-BE49-F238E27FC236}">
                <a16:creationId xmlns:a16="http://schemas.microsoft.com/office/drawing/2014/main" id="{B91B32C0-5E61-447F-9557-57AF415D6FE9}"/>
              </a:ext>
            </a:extLst>
          </p:cNvPr>
          <p:cNvSpPr>
            <a:spLocks noGrp="1"/>
          </p:cNvSpPr>
          <p:nvPr>
            <p:ph idx="1"/>
          </p:nvPr>
        </p:nvSpPr>
        <p:spPr>
          <a:xfrm>
            <a:off x="515938" y="1960195"/>
            <a:ext cx="6961187" cy="4269155"/>
          </a:xfrm>
        </p:spPr>
        <p:txBody>
          <a:bodyPr/>
          <a:lstStyle/>
          <a:p>
            <a:pPr marL="285750" indent="-285750" algn="just"/>
            <a:r>
              <a:rPr lang="en-US" sz="1600" dirty="0">
                <a:ea typeface="Cambria" panose="02040503050406030204" pitchFamily="18" charset="0"/>
              </a:rPr>
              <a:t>It can be observed that the top 10 profitable and the top 10 busiest round-trip routes are is good candidate regions in terms profit made and punctuality.</a:t>
            </a:r>
          </a:p>
          <a:p>
            <a:pPr marL="285750" indent="-285750" algn="just"/>
            <a:r>
              <a:rPr lang="en-US" sz="1600" dirty="0">
                <a:ea typeface="Cambria" panose="02040503050406030204" pitchFamily="18" charset="0"/>
              </a:rPr>
              <a:t>Most of the airlines in the top 10 profitable round-trips category is being served by just a single airline for that route. Hence putting a minimum cap of 3 on the number of airlines served by a particular route for an easier market entry and to avoid any provoking action from the top airline competitors</a:t>
            </a:r>
          </a:p>
          <a:p>
            <a:pPr marL="285750" indent="-285750" algn="just"/>
            <a:r>
              <a:rPr lang="en-US" sz="1600" dirty="0">
                <a:ea typeface="Cambria" panose="02040503050406030204" pitchFamily="18" charset="0"/>
              </a:rPr>
              <a:t>As punctuality is a big aspect of the company values, to begin with top 5 routes that have low barrier to competitor entry. Additionally, these are few of the busiest as well as profitable routes. So, while building the brand image of Punctuality, the company can also have brand exposure and make profits</a:t>
            </a:r>
          </a:p>
          <a:p>
            <a:pPr marL="285750" indent="-285750" algn="just"/>
            <a:r>
              <a:rPr lang="en-US" sz="1600" dirty="0">
                <a:ea typeface="Cambria" panose="02040503050406030204" pitchFamily="18" charset="0"/>
              </a:rPr>
              <a:t>The analysis can be further expanded to other routes which can take lesser time to breakeven</a:t>
            </a:r>
          </a:p>
          <a:p>
            <a:pPr marL="285750" indent="-285750"/>
            <a:endParaRPr lang="en-US" sz="1600" dirty="0">
              <a:ea typeface="Cambria" panose="02040503050406030204" pitchFamily="18" charset="0"/>
            </a:endParaRPr>
          </a:p>
        </p:txBody>
      </p:sp>
      <p:sp>
        <p:nvSpPr>
          <p:cNvPr id="4" name="Slide Number Placeholder 3">
            <a:extLst>
              <a:ext uri="{FF2B5EF4-FFF2-40B4-BE49-F238E27FC236}">
                <a16:creationId xmlns:a16="http://schemas.microsoft.com/office/drawing/2014/main" id="{0BDDBFEE-BC50-46CF-AB8F-D145B99B57A6}"/>
              </a:ext>
            </a:extLst>
          </p:cNvPr>
          <p:cNvSpPr>
            <a:spLocks noGrp="1"/>
          </p:cNvSpPr>
          <p:nvPr>
            <p:ph type="sldNum" sz="quarter" idx="12"/>
          </p:nvPr>
        </p:nvSpPr>
        <p:spPr/>
        <p:txBody>
          <a:bodyPr/>
          <a:lstStyle/>
          <a:p>
            <a:fld id="{9EC71654-96A5-4280-94F3-931C61A9F92C}" type="slidenum">
              <a:rPr lang="en-US" smtClean="0"/>
              <a:pPr/>
              <a:t>5</a:t>
            </a:fld>
            <a:endParaRPr lang="en-US" dirty="0"/>
          </a:p>
        </p:txBody>
      </p:sp>
      <p:pic>
        <p:nvPicPr>
          <p:cNvPr id="9" name="Picture Placeholder 8" descr="A picture containing text, computer&#10;&#10;Description automatically generated">
            <a:extLst>
              <a:ext uri="{FF2B5EF4-FFF2-40B4-BE49-F238E27FC236}">
                <a16:creationId xmlns:a16="http://schemas.microsoft.com/office/drawing/2014/main" id="{7AE51FA7-1AE6-2791-5E91-EBBC55FB5EA4}"/>
              </a:ext>
            </a:extLst>
          </p:cNvPr>
          <p:cNvPicPr>
            <a:picLocks noGrp="1" noChangeAspect="1"/>
          </p:cNvPicPr>
          <p:nvPr>
            <p:ph type="pic" sz="quarter" idx="13"/>
          </p:nvPr>
        </p:nvPicPr>
        <p:blipFill>
          <a:blip r:embed="rId3"/>
          <a:srcRect l="17908" r="17908"/>
          <a:stretch>
            <a:fillRect/>
          </a:stretch>
        </p:blipFill>
        <p:spPr/>
      </p:pic>
    </p:spTree>
    <p:extLst>
      <p:ext uri="{BB962C8B-B14F-4D97-AF65-F5344CB8AC3E}">
        <p14:creationId xmlns:p14="http://schemas.microsoft.com/office/powerpoint/2010/main" val="9617301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3A9A18-93E0-4615-B7AA-B8C8FBB14464}"/>
              </a:ext>
            </a:extLst>
          </p:cNvPr>
          <p:cNvSpPr>
            <a:spLocks noGrp="1"/>
          </p:cNvSpPr>
          <p:nvPr>
            <p:ph type="title"/>
          </p:nvPr>
        </p:nvSpPr>
        <p:spPr>
          <a:xfrm>
            <a:off x="515938" y="499595"/>
            <a:ext cx="4937211" cy="1325563"/>
          </a:xfrm>
        </p:spPr>
        <p:txBody>
          <a:bodyPr/>
          <a:lstStyle/>
          <a:p>
            <a:r>
              <a:rPr lang="en-US" dirty="0"/>
              <a:t>FUTURE WORK</a:t>
            </a:r>
            <a:br>
              <a:rPr lang="en-US" dirty="0"/>
            </a:br>
            <a:endParaRPr lang="en-US" dirty="0"/>
          </a:p>
        </p:txBody>
      </p:sp>
      <p:sp>
        <p:nvSpPr>
          <p:cNvPr id="3" name="Content Placeholder 2">
            <a:extLst>
              <a:ext uri="{FF2B5EF4-FFF2-40B4-BE49-F238E27FC236}">
                <a16:creationId xmlns:a16="http://schemas.microsoft.com/office/drawing/2014/main" id="{B91B32C0-5E61-447F-9557-57AF415D6FE9}"/>
              </a:ext>
            </a:extLst>
          </p:cNvPr>
          <p:cNvSpPr>
            <a:spLocks noGrp="1"/>
          </p:cNvSpPr>
          <p:nvPr>
            <p:ph idx="1"/>
          </p:nvPr>
        </p:nvSpPr>
        <p:spPr>
          <a:xfrm>
            <a:off x="538960" y="1825625"/>
            <a:ext cx="5023640" cy="4630114"/>
          </a:xfrm>
        </p:spPr>
        <p:txBody>
          <a:bodyPr/>
          <a:lstStyle/>
          <a:p>
            <a:pPr marL="285750" indent="-285750" algn="just"/>
            <a:r>
              <a:rPr lang="en-US" sz="1600" dirty="0">
                <a:ea typeface="Cambria" panose="02040503050406030204" pitchFamily="18" charset="0"/>
              </a:rPr>
              <a:t>It would be beneficial to collect data at a carrier level. As at present for the analysis the data is aggregated at a Round Trip Level irrespective of the carrier. </a:t>
            </a:r>
          </a:p>
          <a:p>
            <a:pPr marL="285750" indent="-285750" algn="just"/>
            <a:r>
              <a:rPr lang="en-US" sz="1600" dirty="0">
                <a:ea typeface="Cambria" panose="02040503050406030204" pitchFamily="18" charset="0"/>
              </a:rPr>
              <a:t>To avoid individual characteristics of data to get potentially lost upon aggregation at a roundtrip level alone. The data can be analyzed at a carrier level  to bring out additional insights like who are the top performing airline competitors.</a:t>
            </a:r>
          </a:p>
          <a:p>
            <a:pPr marL="285750" indent="-285750" algn="just"/>
            <a:r>
              <a:rPr lang="en-US" sz="1600" dirty="0">
                <a:ea typeface="Cambria" panose="02040503050406030204" pitchFamily="18" charset="0"/>
              </a:rPr>
              <a:t>The data presently at hand for all the flights is at a Quarter level. This can further be broken down into Day, Week and month to identify any trends like seasonality, national holidays and occasions to perform cost-benefit analysis</a:t>
            </a:r>
          </a:p>
          <a:p>
            <a:pPr marL="285750" indent="-285750" algn="just"/>
            <a:r>
              <a:rPr lang="en-US" sz="1600" dirty="0">
                <a:ea typeface="Cambria" panose="02040503050406030204" pitchFamily="18" charset="0"/>
              </a:rPr>
              <a:t>Sentiment analytics could be implemented on the tickets data to identify correlation of negative sentiments with the ticket volume to understand whether a reduction in flight operation is required.</a:t>
            </a:r>
          </a:p>
          <a:p>
            <a:pPr marL="285750" indent="-285750" algn="just"/>
            <a:r>
              <a:rPr lang="en-US" sz="1600" dirty="0">
                <a:ea typeface="Cambria" panose="02040503050406030204" pitchFamily="18" charset="0"/>
              </a:rPr>
              <a:t>Few other metrics can be considered for generic health analysis for airlines like PRASM and TRASM</a:t>
            </a:r>
          </a:p>
          <a:p>
            <a:pPr marL="0" indent="0">
              <a:buNone/>
            </a:pPr>
            <a:endParaRPr lang="en-US" sz="1800" dirty="0"/>
          </a:p>
        </p:txBody>
      </p:sp>
      <p:sp>
        <p:nvSpPr>
          <p:cNvPr id="4" name="Slide Number Placeholder 3">
            <a:extLst>
              <a:ext uri="{FF2B5EF4-FFF2-40B4-BE49-F238E27FC236}">
                <a16:creationId xmlns:a16="http://schemas.microsoft.com/office/drawing/2014/main" id="{0BDDBFEE-BC50-46CF-AB8F-D145B99B57A6}"/>
              </a:ext>
            </a:extLst>
          </p:cNvPr>
          <p:cNvSpPr>
            <a:spLocks noGrp="1"/>
          </p:cNvSpPr>
          <p:nvPr>
            <p:ph type="sldNum" sz="quarter" idx="12"/>
          </p:nvPr>
        </p:nvSpPr>
        <p:spPr>
          <a:xfrm>
            <a:off x="11363696" y="6455739"/>
            <a:ext cx="294460" cy="187367"/>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9EC71654-96A5-4280-94F3-931C61A9F92C}" type="slidenum">
              <a:rPr kumimoji="0" lang="en-US" sz="900" b="0" i="0" u="none" strike="noStrike" kern="1200" cap="none" spc="0" normalizeH="0" baseline="0" noProof="0" smtClean="0">
                <a:ln>
                  <a:noFill/>
                </a:ln>
                <a:solidFill>
                  <a:prstClr val="white"/>
                </a:solidFill>
                <a:effectLst/>
                <a:uLnTx/>
                <a:uFillTx/>
                <a:latin typeface="Calibr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6</a:t>
            </a:fld>
            <a:endParaRPr kumimoji="0" lang="en-US" sz="900" b="0" i="0" u="none" strike="noStrike" kern="1200" cap="none" spc="0" normalizeH="0" baseline="0" noProof="0" dirty="0">
              <a:ln>
                <a:noFill/>
              </a:ln>
              <a:solidFill>
                <a:prstClr val="white"/>
              </a:solidFill>
              <a:effectLst/>
              <a:uLnTx/>
              <a:uFillTx/>
              <a:latin typeface="Calibri"/>
              <a:ea typeface="+mn-ea"/>
              <a:cs typeface="+mn-cs"/>
            </a:endParaRPr>
          </a:p>
        </p:txBody>
      </p:sp>
      <p:pic>
        <p:nvPicPr>
          <p:cNvPr id="10" name="Picture Placeholder 9" descr="The wing of an airplane in the sky&#10;&#10;Description automatically generated with low confidence">
            <a:extLst>
              <a:ext uri="{FF2B5EF4-FFF2-40B4-BE49-F238E27FC236}">
                <a16:creationId xmlns:a16="http://schemas.microsoft.com/office/drawing/2014/main" id="{5EE9B11E-683E-4532-4AE0-5E5DA5AE5AED}"/>
              </a:ext>
            </a:extLst>
          </p:cNvPr>
          <p:cNvPicPr>
            <a:picLocks noGrp="1" noChangeAspect="1"/>
          </p:cNvPicPr>
          <p:nvPr>
            <p:ph type="pic" sz="quarter" idx="13"/>
          </p:nvPr>
        </p:nvPicPr>
        <p:blipFill>
          <a:blip r:embed="rId3"/>
          <a:srcRect l="17869" r="17869"/>
          <a:stretch>
            <a:fillRect/>
          </a:stretch>
        </p:blipFill>
        <p:spPr/>
      </p:pic>
    </p:spTree>
    <p:extLst>
      <p:ext uri="{BB962C8B-B14F-4D97-AF65-F5344CB8AC3E}">
        <p14:creationId xmlns:p14="http://schemas.microsoft.com/office/powerpoint/2010/main" val="11022021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5D612B9-68B9-4C9F-98FE-CEE07DB1F00D}"/>
              </a:ext>
            </a:extLst>
          </p:cNvPr>
          <p:cNvSpPr>
            <a:spLocks noGrp="1"/>
          </p:cNvSpPr>
          <p:nvPr>
            <p:ph type="title"/>
          </p:nvPr>
        </p:nvSpPr>
        <p:spPr>
          <a:xfrm>
            <a:off x="6469777" y="3158641"/>
            <a:ext cx="5722223" cy="921807"/>
          </a:xfrm>
        </p:spPr>
        <p:txBody>
          <a:bodyPr/>
          <a:lstStyle/>
          <a:p>
            <a:r>
              <a:rPr lang="en-US" dirty="0"/>
              <a:t>Thank you!</a:t>
            </a:r>
          </a:p>
        </p:txBody>
      </p:sp>
      <p:sp>
        <p:nvSpPr>
          <p:cNvPr id="5" name="Subtitle 4">
            <a:extLst>
              <a:ext uri="{FF2B5EF4-FFF2-40B4-BE49-F238E27FC236}">
                <a16:creationId xmlns:a16="http://schemas.microsoft.com/office/drawing/2014/main" id="{E3C40962-BA6A-43E4-97BA-511A9B90CF41}"/>
              </a:ext>
            </a:extLst>
          </p:cNvPr>
          <p:cNvSpPr>
            <a:spLocks noGrp="1"/>
          </p:cNvSpPr>
          <p:nvPr>
            <p:ph type="subTitle" idx="1"/>
          </p:nvPr>
        </p:nvSpPr>
        <p:spPr/>
        <p:txBody>
          <a:bodyPr/>
          <a:lstStyle/>
          <a:p>
            <a:r>
              <a:rPr lang="en-US" dirty="0"/>
              <a:t>ASHIMALIK545@GMAIL.COM</a:t>
            </a:r>
          </a:p>
        </p:txBody>
      </p:sp>
      <p:pic>
        <p:nvPicPr>
          <p:cNvPr id="7" name="Picture Placeholder 6" descr="A picture containing building, outdoor&#10;&#10;Description automatically generated">
            <a:extLst>
              <a:ext uri="{FF2B5EF4-FFF2-40B4-BE49-F238E27FC236}">
                <a16:creationId xmlns:a16="http://schemas.microsoft.com/office/drawing/2014/main" id="{0C0A0388-959A-36CA-A49E-650DCA8C26C7}"/>
              </a:ext>
            </a:extLst>
          </p:cNvPr>
          <p:cNvPicPr>
            <a:picLocks noGrp="1" noChangeAspect="1"/>
          </p:cNvPicPr>
          <p:nvPr>
            <p:ph type="pic" sz="quarter" idx="10"/>
          </p:nvPr>
        </p:nvPicPr>
        <p:blipFill>
          <a:blip r:embed="rId3"/>
          <a:srcRect t="12500" b="12500"/>
          <a:stretch>
            <a:fillRect/>
          </a:stretch>
        </p:blipFill>
        <p:spPr/>
      </p:pic>
    </p:spTree>
    <p:extLst>
      <p:ext uri="{BB962C8B-B14F-4D97-AF65-F5344CB8AC3E}">
        <p14:creationId xmlns:p14="http://schemas.microsoft.com/office/powerpoint/2010/main" val="1124779538"/>
      </p:ext>
    </p:extLst>
  </p:cSld>
  <p:clrMapOvr>
    <a:masterClrMapping/>
  </p:clrMapOvr>
</p:sld>
</file>

<file path=ppt/theme/theme1.xml><?xml version="1.0" encoding="utf-8"?>
<a:theme xmlns:a="http://schemas.openxmlformats.org/drawingml/2006/main" name="Office Theme">
  <a:themeElements>
    <a:clrScheme name="Contoso v1">
      <a:dk1>
        <a:sysClr val="windowText" lastClr="000000"/>
      </a:dk1>
      <a:lt1>
        <a:sysClr val="window" lastClr="FFFFFF"/>
      </a:lt1>
      <a:dk2>
        <a:srgbClr val="44546A"/>
      </a:dk2>
      <a:lt2>
        <a:srgbClr val="E7E6E6"/>
      </a:lt2>
      <a:accent1>
        <a:srgbClr val="2C567A"/>
      </a:accent1>
      <a:accent2>
        <a:srgbClr val="0072C7"/>
      </a:accent2>
      <a:accent3>
        <a:srgbClr val="0D1D51"/>
      </a:accent3>
      <a:accent4>
        <a:srgbClr val="666666"/>
      </a:accent4>
      <a:accent5>
        <a:srgbClr val="3C76A6"/>
      </a:accent5>
      <a:accent6>
        <a:srgbClr val="1E44BC"/>
      </a:accent6>
      <a:hlink>
        <a:srgbClr val="0563C1"/>
      </a:hlink>
      <a:folHlink>
        <a:srgbClr val="954F72"/>
      </a:folHlink>
    </a:clrScheme>
    <a:fontScheme name="Contoso v1">
      <a:majorFont>
        <a:latin typeface="Corbel"/>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34076243_Blue spheres presentation_RVA_v5" id="{E4C0B511-76E7-4C07-AFEA-8FEA0A5A8C84}" vid="{3A463146-28EF-4F73-B63C-03710F66E2A3}"/>
    </a:ext>
  </a:extLst>
</a:theme>
</file>

<file path=ppt/theme/theme2.xml><?xml version="1.0" encoding="utf-8"?>
<a:theme xmlns:a="http://schemas.openxmlformats.org/drawingml/2006/main" name="1_Office Theme">
  <a:themeElements>
    <a:clrScheme name="Contoso v1">
      <a:dk1>
        <a:sysClr val="windowText" lastClr="000000"/>
      </a:dk1>
      <a:lt1>
        <a:sysClr val="window" lastClr="FFFFFF"/>
      </a:lt1>
      <a:dk2>
        <a:srgbClr val="44546A"/>
      </a:dk2>
      <a:lt2>
        <a:srgbClr val="E7E6E6"/>
      </a:lt2>
      <a:accent1>
        <a:srgbClr val="2C567A"/>
      </a:accent1>
      <a:accent2>
        <a:srgbClr val="0072C7"/>
      </a:accent2>
      <a:accent3>
        <a:srgbClr val="0D1D51"/>
      </a:accent3>
      <a:accent4>
        <a:srgbClr val="666666"/>
      </a:accent4>
      <a:accent5>
        <a:srgbClr val="3C76A6"/>
      </a:accent5>
      <a:accent6>
        <a:srgbClr val="1E44BC"/>
      </a:accent6>
      <a:hlink>
        <a:srgbClr val="0563C1"/>
      </a:hlink>
      <a:folHlink>
        <a:srgbClr val="954F72"/>
      </a:folHlink>
    </a:clrScheme>
    <a:fontScheme name="Contoso v1">
      <a:majorFont>
        <a:latin typeface="Corbel"/>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34076243_Blue spheres presentation_RVA_v5" id="{E4C0B511-76E7-4C07-AFEA-8FEA0A5A8C84}" vid="{3A463146-28EF-4F73-B63C-03710F66E2A3}"/>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EA9B47F-3DD8-4645-81DC-B88780643C07}">
  <ds:schemaRefs>
    <ds:schemaRef ds:uri="http://purl.org/dc/elements/1.1/"/>
    <ds:schemaRef ds:uri="http://purl.org/dc/terms/"/>
    <ds:schemaRef ds:uri="http://schemas.microsoft.com/office/2006/metadata/properties"/>
    <ds:schemaRef ds:uri="http://schemas.microsoft.com/office/infopath/2007/PartnerControls"/>
    <ds:schemaRef ds:uri="http://www.w3.org/XML/1998/namespace"/>
    <ds:schemaRef ds:uri="http://schemas.microsoft.com/office/2006/documentManagement/types"/>
    <ds:schemaRef ds:uri="16c05727-aa75-4e4a-9b5f-8a80a1165891"/>
    <ds:schemaRef ds:uri="http://schemas.openxmlformats.org/package/2006/metadata/core-properties"/>
    <ds:schemaRef ds:uri="71af3243-3dd4-4a8d-8c0d-dd76da1f02a5"/>
    <ds:schemaRef ds:uri="http://purl.org/dc/dcmitype/"/>
  </ds:schemaRefs>
</ds:datastoreItem>
</file>

<file path=customXml/itemProps2.xml><?xml version="1.0" encoding="utf-8"?>
<ds:datastoreItem xmlns:ds="http://schemas.openxmlformats.org/officeDocument/2006/customXml" ds:itemID="{631071E6-22AE-499A-B09C-BF21CF5F748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0C07E3D-60A7-4F4E-8208-D9CCD01982C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Blue spheres presentation</Template>
  <TotalTime>0</TotalTime>
  <Words>775</Words>
  <Application>Microsoft Macintosh PowerPoint</Application>
  <PresentationFormat>Widescreen</PresentationFormat>
  <Paragraphs>65</Paragraphs>
  <Slides>7</Slides>
  <Notes>6</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7</vt:i4>
      </vt:variant>
    </vt:vector>
  </HeadingPairs>
  <TitlesOfParts>
    <vt:vector size="14" baseType="lpstr">
      <vt:lpstr>Arial</vt:lpstr>
      <vt:lpstr>Calibri</vt:lpstr>
      <vt:lpstr>Cambria</vt:lpstr>
      <vt:lpstr>Corbel</vt:lpstr>
      <vt:lpstr>Webdings</vt:lpstr>
      <vt:lpstr>Office Theme</vt:lpstr>
      <vt:lpstr>1_Office Theme</vt:lpstr>
      <vt:lpstr>AIRLINE CASE Analysis</vt:lpstr>
      <vt:lpstr>An airline firm wants to identify which round trips would be the best investment options  within domestic airline market in United States  </vt:lpstr>
      <vt:lpstr>Assumptions </vt:lpstr>
      <vt:lpstr>APPROACH</vt:lpstr>
      <vt:lpstr>RECOMMENDATIONS </vt:lpstr>
      <vt:lpstr>FUTURE WORK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2019-05-29T10:21:15Z</dcterms:created>
  <dcterms:modified xsi:type="dcterms:W3CDTF">2022-05-31T20:33:13Z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